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6972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00761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12569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82155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99151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5389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2344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0409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09799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18267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71630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E64B-36AA-40BF-B311-4BA6AA853A83}" type="datetimeFigureOut">
              <a:rPr lang="en-NZ" smtClean="0"/>
              <a:pPr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BAEC9-6AEB-44D9-8E19-22F43A58A7BE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4536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692696"/>
            <a:ext cx="5445224" cy="54452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88024" y="260649"/>
            <a:ext cx="4355976" cy="6597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The traditional symbol of the </a:t>
            </a:r>
            <a:r>
              <a:rPr lang="en-NZ" b="1" dirty="0" smtClean="0">
                <a:latin typeface="Calibri" pitchFamily="34" charset="0"/>
                <a:cs typeface="Sura" panose="00000500000000000000" pitchFamily="2" charset="0"/>
              </a:rPr>
              <a:t>Trinity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b="1" dirty="0" smtClean="0">
                <a:latin typeface="Calibri" pitchFamily="34" charset="0"/>
                <a:cs typeface="Sura" panose="00000500000000000000" pitchFamily="2" charset="0"/>
              </a:rPr>
              <a:t>Black and red</a:t>
            </a: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.</a:t>
            </a:r>
            <a:br>
              <a:rPr lang="en-NZ" dirty="0" smtClean="0">
                <a:latin typeface="Calibri" pitchFamily="34" charset="0"/>
                <a:cs typeface="Sura" panose="00000500000000000000" pitchFamily="2" charset="0"/>
              </a:rPr>
            </a:b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The colours we already use.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Typeface: </a:t>
            </a:r>
            <a:br>
              <a:rPr lang="en-NZ" dirty="0" smtClean="0">
                <a:latin typeface="Calibri" pitchFamily="34" charset="0"/>
                <a:cs typeface="Sura" panose="00000500000000000000" pitchFamily="2" charset="0"/>
              </a:rPr>
            </a:b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A </a:t>
            </a:r>
            <a:r>
              <a:rPr lang="en-NZ" b="1" dirty="0" smtClean="0">
                <a:latin typeface="Calibri" pitchFamily="34" charset="0"/>
                <a:cs typeface="Sura" panose="00000500000000000000" pitchFamily="2" charset="0"/>
              </a:rPr>
              <a:t>traditional</a:t>
            </a: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 look, like our values, theology, Presbyterianism.</a:t>
            </a:r>
            <a:br>
              <a:rPr lang="en-NZ" dirty="0" smtClean="0">
                <a:latin typeface="Calibri" pitchFamily="34" charset="0"/>
                <a:cs typeface="Sura" panose="00000500000000000000" pitchFamily="2" charset="0"/>
              </a:rPr>
            </a:b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Slightly more relaxed, off-beat, quirky. Like us.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Explicitly states that we’re a </a:t>
            </a:r>
            <a:r>
              <a:rPr lang="en-NZ" b="1" dirty="0" smtClean="0">
                <a:latin typeface="Calibri" pitchFamily="34" charset="0"/>
                <a:cs typeface="Sura" panose="00000500000000000000" pitchFamily="2" charset="0"/>
              </a:rPr>
              <a:t>Presbyterian</a:t>
            </a: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 church, to mitigate confusion with the soon-to-be-built Trinity Catholic School in Takanini.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dirty="0" smtClean="0">
                <a:latin typeface="Calibri" pitchFamily="34" charset="0"/>
                <a:cs typeface="Sura" panose="00000500000000000000" pitchFamily="2" charset="0"/>
              </a:rPr>
              <a:t>Positioning of text emphasises the </a:t>
            </a:r>
            <a:r>
              <a:rPr lang="en-NZ" b="1" dirty="0" smtClean="0">
                <a:latin typeface="Calibri" pitchFamily="34" charset="0"/>
                <a:cs typeface="Sura" panose="00000500000000000000" pitchFamily="2" charset="0"/>
              </a:rPr>
              <a:t>triangle.</a:t>
            </a:r>
            <a:endParaRPr lang="en-NZ" b="1" dirty="0">
              <a:latin typeface="Calibri" pitchFamily="34" charset="0"/>
              <a:cs typeface="Sura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199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10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and Michelle Willis</dc:creator>
  <cp:lastModifiedBy>Trinity Church</cp:lastModifiedBy>
  <cp:revision>6</cp:revision>
  <dcterms:created xsi:type="dcterms:W3CDTF">2015-09-19T20:32:39Z</dcterms:created>
  <dcterms:modified xsi:type="dcterms:W3CDTF">2015-09-19T22:35:48Z</dcterms:modified>
</cp:coreProperties>
</file>