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8DD4-F910-4657-9F7F-4002F299BE49}" type="datetimeFigureOut">
              <a:rPr lang="en-NZ" smtClean="0"/>
              <a:t>20/10/2024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F7DB4-10E2-4070-9BF9-BAF86DA09F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329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CF55-E0CC-4EC4-867A-FAEB07F695C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448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CF55-E0CC-4EC4-867A-FAEB07F695C5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630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CF55-E0CC-4EC4-867A-FAEB07F695C5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773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CF55-E0CC-4EC4-867A-FAEB07F695C5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811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CF55-E0CC-4EC4-867A-FAEB07F695C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51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A746-BA3D-5769-6C6F-8ED48231F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8AED0-716F-1BEA-9241-35533E1A0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A79E6-F58B-42AB-6B9D-8E07D84D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7FAD-CCA2-4CA3-ADFE-D181AFA2C35E}" type="datetimeFigureOut">
              <a:rPr lang="en-NZ" smtClean="0"/>
              <a:t>20/10/2024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02B1D-0B91-50A0-00AA-46FC169D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CDE9E-87A2-544B-7AD1-18D4C9A9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79DD-4730-4CAE-BD6B-C32E3F3C8B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922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0055-1F9F-7147-345C-C546FFEB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37D4-0BD9-6D14-FE46-1CF7E60A8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CC8BF-7270-8388-F9B5-D236DF6C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7FAD-CCA2-4CA3-ADFE-D181AFA2C35E}" type="datetimeFigureOut">
              <a:rPr lang="en-NZ" smtClean="0"/>
              <a:t>20/10/2024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6AF9-B5AA-5E7F-4399-04D2C908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F84BB-A60A-F24B-C60E-9DB75FCC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79DD-4730-4CAE-BD6B-C32E3F3C8B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058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EE146D-6C65-BE8F-6CAD-AA5E537DD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EF418-BA68-E9DF-B408-4A3116D89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0FA88-0443-E7C3-A990-C05C7EF9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7FAD-CCA2-4CA3-ADFE-D181AFA2C35E}" type="datetimeFigureOut">
              <a:rPr lang="en-NZ" smtClean="0"/>
              <a:t>20/10/2024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7A861-652A-FC5E-3B3B-01EAD9D7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D3AC2-F7B3-39B4-2496-0F15A84D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79DD-4730-4CAE-BD6B-C32E3F3C8B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37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CD97-2363-DD0A-8CE6-6A1AF667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A90F-AF14-D927-7CA3-22D7BC73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768AB-92FD-BFE3-BAAB-F975C00F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7FAD-CCA2-4CA3-ADFE-D181AFA2C35E}" type="datetimeFigureOut">
              <a:rPr lang="en-NZ" smtClean="0"/>
              <a:t>20/10/2024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05113-BAEB-9991-1610-DD21BDB1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975DB-639D-F027-7632-BBEDDC23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79DD-4730-4CAE-BD6B-C32E3F3C8B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865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8E48-0C7A-3A63-AB09-0991F3C9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C5F83-9916-E7A6-466E-DBC48F78E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591A9-33A4-6528-7CA3-25BF3829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7FAD-CCA2-4CA3-ADFE-D181AFA2C35E}" type="datetimeFigureOut">
              <a:rPr lang="en-NZ" smtClean="0"/>
              <a:t>20/10/2024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B025A-42F1-CD11-969F-B8ED0958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A9991-02E9-BAA7-4C6E-E0D7201D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79DD-4730-4CAE-BD6B-C32E3F3C8B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785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1E32-2F2D-13FD-A7EF-2A18102F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484D-C22E-7D17-F262-E7B0D0A68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1A601-F077-3553-CE34-9B1C1E5C8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8C50E-B243-1BCF-7AB1-D1AF3732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7FAD-CCA2-4CA3-ADFE-D181AFA2C35E}" type="datetimeFigureOut">
              <a:rPr lang="en-NZ" smtClean="0"/>
              <a:t>20/10/2024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9FE82-47B3-A003-2E1F-638BE065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E9715-A9C6-514F-837E-FEC041BF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79DD-4730-4CAE-BD6B-C32E3F3C8B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029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3AE3-7D48-B739-69CC-FAAC3A25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74DB3-0310-5699-7DD0-190B70502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82B3A-BF6F-68AA-BF53-CDB633135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972BD-C3C4-0D33-A33A-A0B0D953F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AC16C-1CC1-45A2-CD11-299ECD82E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FB0C3-8E42-F52E-AAE6-73184B17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7FAD-CCA2-4CA3-ADFE-D181AFA2C35E}" type="datetimeFigureOut">
              <a:rPr lang="en-NZ" smtClean="0"/>
              <a:t>20/10/2024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241DF-6753-848F-5405-336831A6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8F12F-0763-B340-59DB-3DC1179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79DD-4730-4CAE-BD6B-C32E3F3C8B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656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D260-31E3-3F35-1AD5-BD0C2F97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6D88F-0684-9FC9-7EC2-879C971B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7FAD-CCA2-4CA3-ADFE-D181AFA2C35E}" type="datetimeFigureOut">
              <a:rPr lang="en-NZ" smtClean="0"/>
              <a:t>20/10/2024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76EDE-08AA-0134-1506-A57CAD27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D556A-4846-B6E9-3BB2-A1E7CF64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79DD-4730-4CAE-BD6B-C32E3F3C8B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101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BDCB4-943F-D311-2174-A40951FF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7FAD-CCA2-4CA3-ADFE-D181AFA2C35E}" type="datetimeFigureOut">
              <a:rPr lang="en-NZ" smtClean="0"/>
              <a:t>20/10/2024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6DB71-1DA0-6423-E7DD-9B9E56B9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1A084-4E5F-7E67-9E3D-FADC5A6D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79DD-4730-4CAE-BD6B-C32E3F3C8B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273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2754-65F5-E194-E83D-E086CE40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F3CD2-2348-C366-7C56-2FED6EF10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EE77F-B8BD-3DDA-EA65-0155ACB12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93EFF-2E01-1290-7407-F239B9D7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7FAD-CCA2-4CA3-ADFE-D181AFA2C35E}" type="datetimeFigureOut">
              <a:rPr lang="en-NZ" smtClean="0"/>
              <a:t>20/10/2024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B2820-5DC4-2B6E-49F4-EBFF1D07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29C29-6833-3428-7B3E-E257685F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79DD-4730-4CAE-BD6B-C32E3F3C8B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577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A07A-9D8A-E04E-0CA0-67D1E639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8F728-5DA5-0322-277F-0FBFCF01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C7E49-75F8-29EA-BC23-78AE23639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2AB44-1DAF-D293-C51A-943F41B2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7FAD-CCA2-4CA3-ADFE-D181AFA2C35E}" type="datetimeFigureOut">
              <a:rPr lang="en-NZ" smtClean="0"/>
              <a:t>20/10/2024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6F5E5-CB62-B855-D8C2-4D772106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2A1AC-984B-7ECA-4C9B-74BF96D3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79DD-4730-4CAE-BD6B-C32E3F3C8B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868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35569-A11F-D67E-F0C1-8BA08BAE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F2C0F-451E-8726-C633-622813E94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8AA8B-7180-6E75-41AB-D8E511DC5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877FAD-CCA2-4CA3-ADFE-D181AFA2C35E}" type="datetimeFigureOut">
              <a:rPr lang="en-NZ" smtClean="0"/>
              <a:t>20/10/2024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62918-8974-EE22-B2E8-48B7D2AFF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85EF-ABA8-5DD5-461B-B8649B165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5179DD-4730-4CAE-BD6B-C32E3F3C8B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98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7468163"/>
          </a:xfrm>
          <a:custGeom>
            <a:avLst/>
            <a:gdLst/>
            <a:ahLst/>
            <a:cxnLst/>
            <a:rect l="l" t="t" r="r" b="b"/>
            <a:pathLst>
              <a:path w="18288000" h="11202244">
                <a:moveTo>
                  <a:pt x="0" y="0"/>
                </a:moveTo>
                <a:lnTo>
                  <a:pt x="18288000" y="0"/>
                </a:lnTo>
                <a:lnTo>
                  <a:pt x="18288000" y="11202244"/>
                </a:lnTo>
                <a:lnTo>
                  <a:pt x="0" y="11202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 sz="1200" dirty="0"/>
          </a:p>
        </p:txBody>
      </p:sp>
      <p:sp>
        <p:nvSpPr>
          <p:cNvPr id="7" name="TextBox 7"/>
          <p:cNvSpPr txBox="1"/>
          <p:nvPr/>
        </p:nvSpPr>
        <p:spPr>
          <a:xfrm>
            <a:off x="829235" y="544210"/>
            <a:ext cx="7975600" cy="526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Taking off the old, putting on the New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2801" y="1707406"/>
            <a:ext cx="4004235" cy="656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NZ" sz="2133" b="1" dirty="0">
                <a:solidFill>
                  <a:schemeClr val="bg1"/>
                </a:solidFill>
              </a:rPr>
              <a:t>Don't lie, but speak truthfully (v25)</a:t>
            </a:r>
            <a:endParaRPr lang="en-US" sz="2133" b="1" dirty="0">
              <a:solidFill>
                <a:schemeClr val="bg1"/>
              </a:solidFill>
              <a:latin typeface="Now Heavy"/>
              <a:ea typeface="Now Heavy"/>
              <a:cs typeface="Now Heavy"/>
              <a:sym typeface="Now Heav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7468163"/>
          </a:xfrm>
          <a:custGeom>
            <a:avLst/>
            <a:gdLst/>
            <a:ahLst/>
            <a:cxnLst/>
            <a:rect l="l" t="t" r="r" b="b"/>
            <a:pathLst>
              <a:path w="18288000" h="11202244">
                <a:moveTo>
                  <a:pt x="0" y="0"/>
                </a:moveTo>
                <a:lnTo>
                  <a:pt x="18288000" y="0"/>
                </a:lnTo>
                <a:lnTo>
                  <a:pt x="18288000" y="11202244"/>
                </a:lnTo>
                <a:lnTo>
                  <a:pt x="0" y="11202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 sz="1200" dirty="0"/>
          </a:p>
        </p:txBody>
      </p:sp>
      <p:sp>
        <p:nvSpPr>
          <p:cNvPr id="7" name="TextBox 7"/>
          <p:cNvSpPr txBox="1"/>
          <p:nvPr/>
        </p:nvSpPr>
        <p:spPr>
          <a:xfrm>
            <a:off x="829235" y="544210"/>
            <a:ext cx="7975600" cy="526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Taking off the old, putting on the New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2801" y="1707406"/>
            <a:ext cx="4004235" cy="656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NZ" sz="2133" b="1" dirty="0">
                <a:solidFill>
                  <a:schemeClr val="bg1"/>
                </a:solidFill>
              </a:rPr>
              <a:t>Don't lie, but speak truthfully (v25)</a:t>
            </a:r>
            <a:endParaRPr lang="en-US" sz="2133" b="1" dirty="0">
              <a:solidFill>
                <a:schemeClr val="bg1"/>
              </a:solidFill>
              <a:latin typeface="Now Heavy"/>
              <a:ea typeface="Now Heavy"/>
              <a:cs typeface="Now Heavy"/>
              <a:sym typeface="Now Heav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3C663-64A7-A93C-819C-65A013D71120}"/>
              </a:ext>
            </a:extLst>
          </p:cNvPr>
          <p:cNvSpPr txBox="1"/>
          <p:nvPr/>
        </p:nvSpPr>
        <p:spPr>
          <a:xfrm>
            <a:off x="812800" y="2677307"/>
            <a:ext cx="3721256" cy="65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NZ" sz="2133" b="1" dirty="0">
                <a:solidFill>
                  <a:schemeClr val="bg1"/>
                </a:solidFill>
              </a:rPr>
              <a:t>Be angry, but don't sin  (v26,27)</a:t>
            </a:r>
            <a:endParaRPr lang="en-US" sz="2133" b="1" dirty="0">
              <a:solidFill>
                <a:schemeClr val="bg1"/>
              </a:solidFill>
              <a:latin typeface="Now Heavy"/>
              <a:ea typeface="Now Heavy"/>
              <a:cs typeface="Now Heavy"/>
              <a:sym typeface="Now Heavy"/>
            </a:endParaRPr>
          </a:p>
        </p:txBody>
      </p:sp>
    </p:spTree>
    <p:extLst>
      <p:ext uri="{BB962C8B-B14F-4D97-AF65-F5344CB8AC3E}">
        <p14:creationId xmlns:p14="http://schemas.microsoft.com/office/powerpoint/2010/main" val="316430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7468163"/>
          </a:xfrm>
          <a:custGeom>
            <a:avLst/>
            <a:gdLst/>
            <a:ahLst/>
            <a:cxnLst/>
            <a:rect l="l" t="t" r="r" b="b"/>
            <a:pathLst>
              <a:path w="18288000" h="11202244">
                <a:moveTo>
                  <a:pt x="0" y="0"/>
                </a:moveTo>
                <a:lnTo>
                  <a:pt x="18288000" y="0"/>
                </a:lnTo>
                <a:lnTo>
                  <a:pt x="18288000" y="11202244"/>
                </a:lnTo>
                <a:lnTo>
                  <a:pt x="0" y="11202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 sz="1200" dirty="0"/>
          </a:p>
        </p:txBody>
      </p:sp>
      <p:sp>
        <p:nvSpPr>
          <p:cNvPr id="7" name="TextBox 7"/>
          <p:cNvSpPr txBox="1"/>
          <p:nvPr/>
        </p:nvSpPr>
        <p:spPr>
          <a:xfrm>
            <a:off x="829235" y="544210"/>
            <a:ext cx="7975600" cy="526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Taking off the old, putting on the New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2801" y="1707406"/>
            <a:ext cx="4004235" cy="656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NZ" sz="2133" b="1" dirty="0">
                <a:solidFill>
                  <a:schemeClr val="bg1"/>
                </a:solidFill>
              </a:rPr>
              <a:t>Don't lie, but speak truthfully (v25)</a:t>
            </a:r>
            <a:endParaRPr lang="en-US" sz="2133" b="1" dirty="0">
              <a:solidFill>
                <a:schemeClr val="bg1"/>
              </a:solidFill>
              <a:latin typeface="Now Heavy"/>
              <a:ea typeface="Now Heavy"/>
              <a:cs typeface="Now Heavy"/>
              <a:sym typeface="Now Heav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3C663-64A7-A93C-819C-65A013D71120}"/>
              </a:ext>
            </a:extLst>
          </p:cNvPr>
          <p:cNvSpPr txBox="1"/>
          <p:nvPr/>
        </p:nvSpPr>
        <p:spPr>
          <a:xfrm>
            <a:off x="812800" y="2677307"/>
            <a:ext cx="3721256" cy="65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NZ" sz="2133" b="1" dirty="0">
                <a:solidFill>
                  <a:schemeClr val="bg1"/>
                </a:solidFill>
              </a:rPr>
              <a:t>Be angry, but don't sin  (v26,27)</a:t>
            </a:r>
            <a:endParaRPr lang="en-US" sz="2133" b="1" dirty="0">
              <a:solidFill>
                <a:schemeClr val="bg1"/>
              </a:solidFill>
              <a:latin typeface="Now Heavy"/>
              <a:ea typeface="Now Heavy"/>
              <a:cs typeface="Now Heavy"/>
              <a:sym typeface="Now Heavy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418D15EC-4A48-C373-C0E6-E42560FC45EB}"/>
              </a:ext>
            </a:extLst>
          </p:cNvPr>
          <p:cNvSpPr txBox="1"/>
          <p:nvPr/>
        </p:nvSpPr>
        <p:spPr>
          <a:xfrm>
            <a:off x="812800" y="3597655"/>
            <a:ext cx="3721256" cy="32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 b="1" dirty="0">
                <a:solidFill>
                  <a:srgbClr val="FFFFFF"/>
                </a:solidFill>
                <a:sym typeface="Now Heavy"/>
              </a:rPr>
              <a:t>Don’t</a:t>
            </a:r>
            <a:r>
              <a:rPr lang="en-NZ" sz="2133" b="1" dirty="0">
                <a:solidFill>
                  <a:schemeClr val="bg1"/>
                </a:solidFill>
              </a:rPr>
              <a:t> steal, but work  (v28)</a:t>
            </a:r>
            <a:endParaRPr lang="en-US" sz="2133" b="1" dirty="0">
              <a:solidFill>
                <a:schemeClr val="bg1"/>
              </a:solidFill>
              <a:ea typeface="Now Heavy"/>
              <a:cs typeface="Now Heavy"/>
              <a:sym typeface="Now Heavy"/>
            </a:endParaRPr>
          </a:p>
        </p:txBody>
      </p:sp>
    </p:spTree>
    <p:extLst>
      <p:ext uri="{BB962C8B-B14F-4D97-AF65-F5344CB8AC3E}">
        <p14:creationId xmlns:p14="http://schemas.microsoft.com/office/powerpoint/2010/main" val="35977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7468163"/>
          </a:xfrm>
          <a:custGeom>
            <a:avLst/>
            <a:gdLst/>
            <a:ahLst/>
            <a:cxnLst/>
            <a:rect l="l" t="t" r="r" b="b"/>
            <a:pathLst>
              <a:path w="18288000" h="11202244">
                <a:moveTo>
                  <a:pt x="0" y="0"/>
                </a:moveTo>
                <a:lnTo>
                  <a:pt x="18288000" y="0"/>
                </a:lnTo>
                <a:lnTo>
                  <a:pt x="18288000" y="11202244"/>
                </a:lnTo>
                <a:lnTo>
                  <a:pt x="0" y="11202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 sz="1200" dirty="0"/>
          </a:p>
        </p:txBody>
      </p:sp>
      <p:sp>
        <p:nvSpPr>
          <p:cNvPr id="7" name="TextBox 7"/>
          <p:cNvSpPr txBox="1"/>
          <p:nvPr/>
        </p:nvSpPr>
        <p:spPr>
          <a:xfrm>
            <a:off x="829235" y="544210"/>
            <a:ext cx="7975600" cy="526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Taking off the old, putting on the New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2801" y="1707406"/>
            <a:ext cx="4004235" cy="656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NZ" sz="2133" b="1" dirty="0">
                <a:solidFill>
                  <a:schemeClr val="bg1"/>
                </a:solidFill>
              </a:rPr>
              <a:t>Don't lie, but speak truthfully (v25)</a:t>
            </a:r>
            <a:endParaRPr lang="en-US" sz="2133" b="1" dirty="0">
              <a:solidFill>
                <a:schemeClr val="bg1"/>
              </a:solidFill>
              <a:latin typeface="Now Heavy"/>
              <a:ea typeface="Now Heavy"/>
              <a:cs typeface="Now Heavy"/>
              <a:sym typeface="Now Heav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3C663-64A7-A93C-819C-65A013D71120}"/>
              </a:ext>
            </a:extLst>
          </p:cNvPr>
          <p:cNvSpPr txBox="1"/>
          <p:nvPr/>
        </p:nvSpPr>
        <p:spPr>
          <a:xfrm>
            <a:off x="812800" y="2677307"/>
            <a:ext cx="3721256" cy="65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NZ" sz="2133" b="1" dirty="0">
                <a:solidFill>
                  <a:schemeClr val="bg1"/>
                </a:solidFill>
              </a:rPr>
              <a:t>Be angry, but don't sin  (v26,27)</a:t>
            </a:r>
            <a:endParaRPr lang="en-US" sz="2133" b="1" dirty="0">
              <a:solidFill>
                <a:schemeClr val="bg1"/>
              </a:solidFill>
              <a:latin typeface="Now Heavy"/>
              <a:ea typeface="Now Heavy"/>
              <a:cs typeface="Now Heavy"/>
              <a:sym typeface="Now Heavy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418D15EC-4A48-C373-C0E6-E42560FC45EB}"/>
              </a:ext>
            </a:extLst>
          </p:cNvPr>
          <p:cNvSpPr txBox="1"/>
          <p:nvPr/>
        </p:nvSpPr>
        <p:spPr>
          <a:xfrm>
            <a:off x="812800" y="3597655"/>
            <a:ext cx="3721256" cy="32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 b="1" dirty="0">
                <a:solidFill>
                  <a:srgbClr val="FFFFFF"/>
                </a:solidFill>
                <a:sym typeface="Now Heavy"/>
              </a:rPr>
              <a:t>Don’t</a:t>
            </a:r>
            <a:r>
              <a:rPr lang="en-NZ" sz="2133" b="1" dirty="0">
                <a:solidFill>
                  <a:schemeClr val="bg1"/>
                </a:solidFill>
              </a:rPr>
              <a:t> steal, but work  (v28)</a:t>
            </a:r>
            <a:endParaRPr lang="en-US" sz="2133" b="1" dirty="0">
              <a:solidFill>
                <a:schemeClr val="bg1"/>
              </a:solidFill>
              <a:ea typeface="Now Heavy"/>
              <a:cs typeface="Now Heavy"/>
              <a:sym typeface="Now Heavy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6ADBF75E-7875-3036-C6CC-F6CB0508EF14}"/>
              </a:ext>
            </a:extLst>
          </p:cNvPr>
          <p:cNvSpPr txBox="1"/>
          <p:nvPr/>
        </p:nvSpPr>
        <p:spPr>
          <a:xfrm>
            <a:off x="826247" y="4628766"/>
            <a:ext cx="5892800" cy="325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 b="1" dirty="0">
                <a:solidFill>
                  <a:srgbClr val="FFFFFF"/>
                </a:solidFill>
                <a:sym typeface="Now Heavy"/>
              </a:rPr>
              <a:t>If you don’t have anything good to say… (v29)</a:t>
            </a:r>
            <a:r>
              <a:rPr lang="en-NZ" sz="2133" b="1" dirty="0">
                <a:solidFill>
                  <a:schemeClr val="bg1"/>
                </a:solidFill>
              </a:rPr>
              <a:t> </a:t>
            </a:r>
            <a:endParaRPr lang="en-US" sz="2133" b="1" dirty="0">
              <a:solidFill>
                <a:schemeClr val="bg1"/>
              </a:solidFill>
              <a:ea typeface="Now Heavy"/>
              <a:cs typeface="Now Heavy"/>
              <a:sym typeface="Now Heavy"/>
            </a:endParaRPr>
          </a:p>
        </p:txBody>
      </p:sp>
    </p:spTree>
    <p:extLst>
      <p:ext uri="{BB962C8B-B14F-4D97-AF65-F5344CB8AC3E}">
        <p14:creationId xmlns:p14="http://schemas.microsoft.com/office/powerpoint/2010/main" val="306847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7468163"/>
          </a:xfrm>
          <a:custGeom>
            <a:avLst/>
            <a:gdLst/>
            <a:ahLst/>
            <a:cxnLst/>
            <a:rect l="l" t="t" r="r" b="b"/>
            <a:pathLst>
              <a:path w="18288000" h="11202244">
                <a:moveTo>
                  <a:pt x="0" y="0"/>
                </a:moveTo>
                <a:lnTo>
                  <a:pt x="18288000" y="0"/>
                </a:lnTo>
                <a:lnTo>
                  <a:pt x="18288000" y="11202244"/>
                </a:lnTo>
                <a:lnTo>
                  <a:pt x="0" y="11202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 sz="1200" dirty="0"/>
          </a:p>
        </p:txBody>
      </p:sp>
      <p:sp>
        <p:nvSpPr>
          <p:cNvPr id="7" name="TextBox 7"/>
          <p:cNvSpPr txBox="1"/>
          <p:nvPr/>
        </p:nvSpPr>
        <p:spPr>
          <a:xfrm>
            <a:off x="829235" y="544210"/>
            <a:ext cx="7975600" cy="526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Taking off the old, putting on the New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2801" y="1707406"/>
            <a:ext cx="4004235" cy="656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NZ" sz="2133" b="1" dirty="0">
                <a:solidFill>
                  <a:schemeClr val="bg1"/>
                </a:solidFill>
              </a:rPr>
              <a:t>Don't lie, but speak truthfully (v25)</a:t>
            </a:r>
            <a:endParaRPr lang="en-US" sz="2133" b="1" dirty="0">
              <a:solidFill>
                <a:schemeClr val="bg1"/>
              </a:solidFill>
              <a:latin typeface="Now Heavy"/>
              <a:ea typeface="Now Heavy"/>
              <a:cs typeface="Now Heavy"/>
              <a:sym typeface="Now Heav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3C663-64A7-A93C-819C-65A013D71120}"/>
              </a:ext>
            </a:extLst>
          </p:cNvPr>
          <p:cNvSpPr txBox="1"/>
          <p:nvPr/>
        </p:nvSpPr>
        <p:spPr>
          <a:xfrm>
            <a:off x="812800" y="2677307"/>
            <a:ext cx="3721256" cy="65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NZ" sz="2133" b="1" dirty="0">
                <a:solidFill>
                  <a:schemeClr val="bg1"/>
                </a:solidFill>
              </a:rPr>
              <a:t>Be angry, but don't sin  (v26,27)</a:t>
            </a:r>
            <a:endParaRPr lang="en-US" sz="2133" b="1" dirty="0">
              <a:solidFill>
                <a:schemeClr val="bg1"/>
              </a:solidFill>
              <a:latin typeface="Now Heavy"/>
              <a:ea typeface="Now Heavy"/>
              <a:cs typeface="Now Heavy"/>
              <a:sym typeface="Now Heavy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418D15EC-4A48-C373-C0E6-E42560FC45EB}"/>
              </a:ext>
            </a:extLst>
          </p:cNvPr>
          <p:cNvSpPr txBox="1"/>
          <p:nvPr/>
        </p:nvSpPr>
        <p:spPr>
          <a:xfrm>
            <a:off x="812800" y="3597655"/>
            <a:ext cx="3721256" cy="32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 b="1" dirty="0">
                <a:solidFill>
                  <a:srgbClr val="FFFFFF"/>
                </a:solidFill>
                <a:sym typeface="Now Heavy"/>
              </a:rPr>
              <a:t>Don’t</a:t>
            </a:r>
            <a:r>
              <a:rPr lang="en-NZ" sz="2133" b="1" dirty="0">
                <a:solidFill>
                  <a:schemeClr val="bg1"/>
                </a:solidFill>
              </a:rPr>
              <a:t> steal, but work  (v28)</a:t>
            </a:r>
            <a:endParaRPr lang="en-US" sz="2133" b="1" dirty="0">
              <a:solidFill>
                <a:schemeClr val="bg1"/>
              </a:solidFill>
              <a:ea typeface="Now Heavy"/>
              <a:cs typeface="Now Heavy"/>
              <a:sym typeface="Now Heavy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1DD1660-6CB1-54BD-EBD1-845AE9559BE3}"/>
              </a:ext>
            </a:extLst>
          </p:cNvPr>
          <p:cNvSpPr txBox="1"/>
          <p:nvPr/>
        </p:nvSpPr>
        <p:spPr>
          <a:xfrm>
            <a:off x="812800" y="5659878"/>
            <a:ext cx="7924800" cy="659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NZ" sz="2133" b="1" dirty="0" err="1">
                <a:solidFill>
                  <a:schemeClr val="bg1"/>
                </a:solidFill>
              </a:rPr>
              <a:t>Dont</a:t>
            </a:r>
            <a:r>
              <a:rPr lang="en-NZ" sz="2133" b="1" dirty="0">
                <a:solidFill>
                  <a:schemeClr val="bg1"/>
                </a:solidFill>
              </a:rPr>
              <a:t> grieve the Holy Spirit, but be kind and compassionate</a:t>
            </a:r>
            <a:r>
              <a:rPr lang="en-US" sz="2133" b="1" dirty="0">
                <a:solidFill>
                  <a:schemeClr val="bg1"/>
                </a:solidFill>
                <a:sym typeface="Now Heavy"/>
              </a:rPr>
              <a:t> </a:t>
            </a:r>
            <a:r>
              <a:rPr lang="en-US" sz="2133" b="1" dirty="0">
                <a:solidFill>
                  <a:srgbClr val="FFFFFF"/>
                </a:solidFill>
                <a:sym typeface="Now Heavy"/>
              </a:rPr>
              <a:t>(v30-32)</a:t>
            </a:r>
            <a:r>
              <a:rPr lang="en-NZ" sz="2133" b="1" dirty="0">
                <a:solidFill>
                  <a:schemeClr val="bg1"/>
                </a:solidFill>
              </a:rPr>
              <a:t> </a:t>
            </a:r>
            <a:endParaRPr lang="en-US" sz="2133" b="1" dirty="0">
              <a:solidFill>
                <a:schemeClr val="bg1"/>
              </a:solidFill>
              <a:ea typeface="Now Heavy"/>
              <a:cs typeface="Now Heavy"/>
              <a:sym typeface="Now Heavy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6ADBF75E-7875-3036-C6CC-F6CB0508EF14}"/>
              </a:ext>
            </a:extLst>
          </p:cNvPr>
          <p:cNvSpPr txBox="1"/>
          <p:nvPr/>
        </p:nvSpPr>
        <p:spPr>
          <a:xfrm>
            <a:off x="826247" y="4628766"/>
            <a:ext cx="5892800" cy="325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 b="1" dirty="0">
                <a:solidFill>
                  <a:srgbClr val="FFFFFF"/>
                </a:solidFill>
                <a:sym typeface="Now Heavy"/>
              </a:rPr>
              <a:t>If you don’t have anything good to say… (v29)</a:t>
            </a:r>
            <a:r>
              <a:rPr lang="en-NZ" sz="2133" b="1" dirty="0">
                <a:solidFill>
                  <a:schemeClr val="bg1"/>
                </a:solidFill>
              </a:rPr>
              <a:t> </a:t>
            </a:r>
            <a:endParaRPr lang="en-US" sz="2133" b="1" dirty="0">
              <a:solidFill>
                <a:schemeClr val="bg1"/>
              </a:solidFill>
              <a:ea typeface="Now Heavy"/>
              <a:cs typeface="Now Heavy"/>
              <a:sym typeface="Now Heavy"/>
            </a:endParaRPr>
          </a:p>
        </p:txBody>
      </p:sp>
    </p:spTree>
    <p:extLst>
      <p:ext uri="{BB962C8B-B14F-4D97-AF65-F5344CB8AC3E}">
        <p14:creationId xmlns:p14="http://schemas.microsoft.com/office/powerpoint/2010/main" val="384231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Now Heavy</vt:lpstr>
      <vt:lpstr>Raleway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 Long</dc:creator>
  <cp:lastModifiedBy>Leonard Long</cp:lastModifiedBy>
  <cp:revision>1</cp:revision>
  <dcterms:created xsi:type="dcterms:W3CDTF">2024-10-19T20:40:54Z</dcterms:created>
  <dcterms:modified xsi:type="dcterms:W3CDTF">2024-10-19T20:41:37Z</dcterms:modified>
</cp:coreProperties>
</file>