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2" r:id="rId2"/>
    <p:sldId id="256" r:id="rId3"/>
    <p:sldId id="261" r:id="rId4"/>
    <p:sldId id="260" r:id="rId5"/>
    <p:sldId id="258"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BD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C28D7E-5BEB-4890-A225-E46B6B89D8C8}" type="datetimeFigureOut">
              <a:rPr lang="en-NZ" smtClean="0"/>
              <a:t>6/10/2024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E7CF93-C89E-46F8-853B-6886582D9D68}" type="slidenum">
              <a:rPr lang="en-NZ" smtClean="0"/>
              <a:t>‹#›</a:t>
            </a:fld>
            <a:endParaRPr lang="en-NZ"/>
          </a:p>
        </p:txBody>
      </p:sp>
    </p:spTree>
    <p:extLst>
      <p:ext uri="{BB962C8B-B14F-4D97-AF65-F5344CB8AC3E}">
        <p14:creationId xmlns:p14="http://schemas.microsoft.com/office/powerpoint/2010/main" val="3906928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B0E7CF93-C89E-46F8-853B-6886582D9D68}" type="slidenum">
              <a:rPr lang="en-NZ" smtClean="0"/>
              <a:t>1</a:t>
            </a:fld>
            <a:endParaRPr lang="en-NZ"/>
          </a:p>
        </p:txBody>
      </p:sp>
    </p:spTree>
    <p:extLst>
      <p:ext uri="{BB962C8B-B14F-4D97-AF65-F5344CB8AC3E}">
        <p14:creationId xmlns:p14="http://schemas.microsoft.com/office/powerpoint/2010/main" val="8784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B0E7CF93-C89E-46F8-853B-6886582D9D68}" type="slidenum">
              <a:rPr lang="en-NZ" smtClean="0"/>
              <a:t>3</a:t>
            </a:fld>
            <a:endParaRPr lang="en-NZ"/>
          </a:p>
        </p:txBody>
      </p:sp>
    </p:spTree>
    <p:extLst>
      <p:ext uri="{BB962C8B-B14F-4D97-AF65-F5344CB8AC3E}">
        <p14:creationId xmlns:p14="http://schemas.microsoft.com/office/powerpoint/2010/main" val="775140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B0E7CF93-C89E-46F8-853B-6886582D9D68}" type="slidenum">
              <a:rPr lang="en-NZ" smtClean="0"/>
              <a:t>4</a:t>
            </a:fld>
            <a:endParaRPr lang="en-NZ"/>
          </a:p>
        </p:txBody>
      </p:sp>
    </p:spTree>
    <p:extLst>
      <p:ext uri="{BB962C8B-B14F-4D97-AF65-F5344CB8AC3E}">
        <p14:creationId xmlns:p14="http://schemas.microsoft.com/office/powerpoint/2010/main" val="183770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B0E7CF93-C89E-46F8-853B-6886582D9D68}" type="slidenum">
              <a:rPr lang="en-NZ" smtClean="0"/>
              <a:t>5</a:t>
            </a:fld>
            <a:endParaRPr lang="en-NZ"/>
          </a:p>
        </p:txBody>
      </p:sp>
    </p:spTree>
    <p:extLst>
      <p:ext uri="{BB962C8B-B14F-4D97-AF65-F5344CB8AC3E}">
        <p14:creationId xmlns:p14="http://schemas.microsoft.com/office/powerpoint/2010/main" val="4116030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B0E7CF93-C89E-46F8-853B-6886582D9D68}" type="slidenum">
              <a:rPr lang="en-NZ" smtClean="0"/>
              <a:t>6</a:t>
            </a:fld>
            <a:endParaRPr lang="en-NZ"/>
          </a:p>
        </p:txBody>
      </p:sp>
    </p:spTree>
    <p:extLst>
      <p:ext uri="{BB962C8B-B14F-4D97-AF65-F5344CB8AC3E}">
        <p14:creationId xmlns:p14="http://schemas.microsoft.com/office/powerpoint/2010/main" val="2277535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7EB98-E4DF-0D08-7BD7-0D08363715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826E7B09-BE2B-D5E8-84A5-0A3339A7FC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A9D30D06-97DC-21CE-3A90-B580973F1532}"/>
              </a:ext>
            </a:extLst>
          </p:cNvPr>
          <p:cNvSpPr>
            <a:spLocks noGrp="1"/>
          </p:cNvSpPr>
          <p:nvPr>
            <p:ph type="dt" sz="half" idx="10"/>
          </p:nvPr>
        </p:nvSpPr>
        <p:spPr/>
        <p:txBody>
          <a:bodyPr/>
          <a:lstStyle/>
          <a:p>
            <a:fld id="{6303F0C2-52E3-49A4-9D31-4160B9B25896}" type="datetimeFigureOut">
              <a:rPr lang="en-NZ" smtClean="0"/>
              <a:t>6/10/2024</a:t>
            </a:fld>
            <a:endParaRPr lang="en-NZ"/>
          </a:p>
        </p:txBody>
      </p:sp>
      <p:sp>
        <p:nvSpPr>
          <p:cNvPr id="5" name="Footer Placeholder 4">
            <a:extLst>
              <a:ext uri="{FF2B5EF4-FFF2-40B4-BE49-F238E27FC236}">
                <a16:creationId xmlns:a16="http://schemas.microsoft.com/office/drawing/2014/main" id="{C309F24F-C122-999E-D25E-4CAAF69A3639}"/>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245C5447-B306-6A6C-FE97-C56C6D7F35D9}"/>
              </a:ext>
            </a:extLst>
          </p:cNvPr>
          <p:cNvSpPr>
            <a:spLocks noGrp="1"/>
          </p:cNvSpPr>
          <p:nvPr>
            <p:ph type="sldNum" sz="quarter" idx="12"/>
          </p:nvPr>
        </p:nvSpPr>
        <p:spPr/>
        <p:txBody>
          <a:bodyPr/>
          <a:lstStyle/>
          <a:p>
            <a:fld id="{33926E5D-B3E0-4A6A-B2CB-9B0B739507DA}" type="slidenum">
              <a:rPr lang="en-NZ" smtClean="0"/>
              <a:t>‹#›</a:t>
            </a:fld>
            <a:endParaRPr lang="en-NZ"/>
          </a:p>
        </p:txBody>
      </p:sp>
    </p:spTree>
    <p:extLst>
      <p:ext uri="{BB962C8B-B14F-4D97-AF65-F5344CB8AC3E}">
        <p14:creationId xmlns:p14="http://schemas.microsoft.com/office/powerpoint/2010/main" val="421257157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369610-6B2A-44E5-8B5B-5ABD77602B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CBC7106-DD76-2F34-327C-0E230E3D9A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DE3CA0C8-91E0-6654-1765-B07BCA753F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303F0C2-52E3-49A4-9D31-4160B9B25896}" type="datetimeFigureOut">
              <a:rPr lang="en-NZ" smtClean="0"/>
              <a:t>6/10/2024</a:t>
            </a:fld>
            <a:endParaRPr lang="en-NZ"/>
          </a:p>
        </p:txBody>
      </p:sp>
      <p:sp>
        <p:nvSpPr>
          <p:cNvPr id="5" name="Footer Placeholder 4">
            <a:extLst>
              <a:ext uri="{FF2B5EF4-FFF2-40B4-BE49-F238E27FC236}">
                <a16:creationId xmlns:a16="http://schemas.microsoft.com/office/drawing/2014/main" id="{EE5BEABC-352D-B9B4-FC2E-44DA90CC7B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972E2166-7C74-C539-FA2A-272C8C78E4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926E5D-B3E0-4A6A-B2CB-9B0B739507DA}" type="slidenum">
              <a:rPr lang="en-NZ" smtClean="0"/>
              <a:t>‹#›</a:t>
            </a:fld>
            <a:endParaRPr lang="en-NZ"/>
          </a:p>
        </p:txBody>
      </p:sp>
    </p:spTree>
    <p:extLst>
      <p:ext uri="{BB962C8B-B14F-4D97-AF65-F5344CB8AC3E}">
        <p14:creationId xmlns:p14="http://schemas.microsoft.com/office/powerpoint/2010/main" val="1939995791"/>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9E468-2E96-91ED-7B8C-EA9AB297A343}"/>
              </a:ext>
            </a:extLst>
          </p:cNvPr>
          <p:cNvSpPr>
            <a:spLocks noGrp="1"/>
          </p:cNvSpPr>
          <p:nvPr>
            <p:ph type="ctrTitle"/>
          </p:nvPr>
        </p:nvSpPr>
        <p:spPr/>
        <p:txBody>
          <a:bodyPr/>
          <a:lstStyle/>
          <a:p>
            <a:endParaRPr lang="en-NZ"/>
          </a:p>
        </p:txBody>
      </p:sp>
      <p:sp>
        <p:nvSpPr>
          <p:cNvPr id="3" name="Subtitle 2">
            <a:extLst>
              <a:ext uri="{FF2B5EF4-FFF2-40B4-BE49-F238E27FC236}">
                <a16:creationId xmlns:a16="http://schemas.microsoft.com/office/drawing/2014/main" id="{F94D7B07-B120-2AC3-7EAC-9137DD9723C9}"/>
              </a:ext>
            </a:extLst>
          </p:cNvPr>
          <p:cNvSpPr>
            <a:spLocks noGrp="1"/>
          </p:cNvSpPr>
          <p:nvPr>
            <p:ph type="subTitle" idx="1"/>
          </p:nvPr>
        </p:nvSpPr>
        <p:spPr/>
        <p:txBody>
          <a:bodyPr/>
          <a:lstStyle/>
          <a:p>
            <a:endParaRPr lang="en-NZ"/>
          </a:p>
        </p:txBody>
      </p:sp>
      <p:pic>
        <p:nvPicPr>
          <p:cNvPr id="5" name="Picture 4" descr="A dark blue background with a black square&#10;&#10;Description automatically generated with medium confidence">
            <a:extLst>
              <a:ext uri="{FF2B5EF4-FFF2-40B4-BE49-F238E27FC236}">
                <a16:creationId xmlns:a16="http://schemas.microsoft.com/office/drawing/2014/main" id="{1DBC943A-14BD-0D97-F5D9-9F26DE65D3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47A13DD0-F361-7EFD-DF42-73CFEBB06F6B}"/>
              </a:ext>
            </a:extLst>
          </p:cNvPr>
          <p:cNvSpPr txBox="1"/>
          <p:nvPr/>
        </p:nvSpPr>
        <p:spPr>
          <a:xfrm>
            <a:off x="508000" y="1122363"/>
            <a:ext cx="11176000" cy="646331"/>
          </a:xfrm>
          <a:prstGeom prst="rect">
            <a:avLst/>
          </a:prstGeom>
          <a:noFill/>
        </p:spPr>
        <p:txBody>
          <a:bodyPr wrap="square">
            <a:spAutoFit/>
          </a:bodyPr>
          <a:lstStyle/>
          <a:p>
            <a:br>
              <a:rPr lang="en-NZ" dirty="0">
                <a:solidFill>
                  <a:schemeClr val="bg1"/>
                </a:solidFill>
              </a:rPr>
            </a:br>
            <a:endParaRPr lang="en-NZ" dirty="0">
              <a:solidFill>
                <a:schemeClr val="bg1"/>
              </a:solidFill>
            </a:endParaRPr>
          </a:p>
        </p:txBody>
      </p:sp>
      <p:cxnSp>
        <p:nvCxnSpPr>
          <p:cNvPr id="11" name="Connector: Elbow 10">
            <a:extLst>
              <a:ext uri="{FF2B5EF4-FFF2-40B4-BE49-F238E27FC236}">
                <a16:creationId xmlns:a16="http://schemas.microsoft.com/office/drawing/2014/main" id="{00892CE4-866F-C57B-BFCE-52AE31EF3BD3}"/>
              </a:ext>
            </a:extLst>
          </p:cNvPr>
          <p:cNvCxnSpPr>
            <a:cxnSpLocks/>
          </p:cNvCxnSpPr>
          <p:nvPr/>
        </p:nvCxnSpPr>
        <p:spPr>
          <a:xfrm flipV="1">
            <a:off x="1524000" y="4250751"/>
            <a:ext cx="4291342" cy="1398611"/>
          </a:xfrm>
          <a:prstGeom prst="bentConnector3">
            <a:avLst>
              <a:gd name="adj1" fmla="val 56751"/>
            </a:avLst>
          </a:prstGeom>
          <a:ln w="76200"/>
        </p:spPr>
        <p:style>
          <a:lnRef idx="3">
            <a:schemeClr val="accent1"/>
          </a:lnRef>
          <a:fillRef idx="0">
            <a:schemeClr val="accent1"/>
          </a:fillRef>
          <a:effectRef idx="2">
            <a:schemeClr val="accent1"/>
          </a:effectRef>
          <a:fontRef idx="minor">
            <a:schemeClr val="tx1"/>
          </a:fontRef>
        </p:style>
      </p:cxnSp>
      <p:cxnSp>
        <p:nvCxnSpPr>
          <p:cNvPr id="16" name="Connector: Elbow 15">
            <a:extLst>
              <a:ext uri="{FF2B5EF4-FFF2-40B4-BE49-F238E27FC236}">
                <a16:creationId xmlns:a16="http://schemas.microsoft.com/office/drawing/2014/main" id="{612D4E35-DED0-0100-7125-DC0EF8C83404}"/>
              </a:ext>
            </a:extLst>
          </p:cNvPr>
          <p:cNvCxnSpPr>
            <a:cxnSpLocks/>
          </p:cNvCxnSpPr>
          <p:nvPr/>
        </p:nvCxnSpPr>
        <p:spPr>
          <a:xfrm flipV="1">
            <a:off x="4671588" y="2953324"/>
            <a:ext cx="3811508" cy="1297427"/>
          </a:xfrm>
          <a:prstGeom prst="bentConnector3">
            <a:avLst>
              <a:gd name="adj1" fmla="val 50000"/>
            </a:avLst>
          </a:prstGeom>
          <a:ln w="76200"/>
        </p:spPr>
        <p:style>
          <a:lnRef idx="3">
            <a:schemeClr val="accent1"/>
          </a:lnRef>
          <a:fillRef idx="0">
            <a:schemeClr val="accent1"/>
          </a:fillRef>
          <a:effectRef idx="2">
            <a:schemeClr val="accent1"/>
          </a:effectRef>
          <a:fontRef idx="minor">
            <a:schemeClr val="tx1"/>
          </a:fontRef>
        </p:style>
      </p:cxnSp>
      <p:cxnSp>
        <p:nvCxnSpPr>
          <p:cNvPr id="17" name="Connector: Elbow 16">
            <a:extLst>
              <a:ext uri="{FF2B5EF4-FFF2-40B4-BE49-F238E27FC236}">
                <a16:creationId xmlns:a16="http://schemas.microsoft.com/office/drawing/2014/main" id="{B8182384-2A05-09EC-A89B-849195A82C42}"/>
              </a:ext>
            </a:extLst>
          </p:cNvPr>
          <p:cNvCxnSpPr>
            <a:cxnSpLocks/>
          </p:cNvCxnSpPr>
          <p:nvPr/>
        </p:nvCxnSpPr>
        <p:spPr>
          <a:xfrm flipV="1">
            <a:off x="7336326" y="1655897"/>
            <a:ext cx="3811508" cy="1297427"/>
          </a:xfrm>
          <a:prstGeom prst="bentConnector3">
            <a:avLst>
              <a:gd name="adj1" fmla="val 50000"/>
            </a:avLst>
          </a:prstGeom>
          <a:ln w="76200"/>
        </p:spPr>
        <p:style>
          <a:lnRef idx="3">
            <a:schemeClr val="accent1"/>
          </a:lnRef>
          <a:fillRef idx="0">
            <a:schemeClr val="accent1"/>
          </a:fillRef>
          <a:effectRef idx="2">
            <a:schemeClr val="accent1"/>
          </a:effectRef>
          <a:fontRef idx="minor">
            <a:schemeClr val="tx1"/>
          </a:fontRef>
        </p:style>
      </p:cxnSp>
      <p:sp>
        <p:nvSpPr>
          <p:cNvPr id="23" name="TextBox 22">
            <a:extLst>
              <a:ext uri="{FF2B5EF4-FFF2-40B4-BE49-F238E27FC236}">
                <a16:creationId xmlns:a16="http://schemas.microsoft.com/office/drawing/2014/main" id="{00401181-B5FE-DCE8-0ADD-69BF9384C44D}"/>
              </a:ext>
            </a:extLst>
          </p:cNvPr>
          <p:cNvSpPr txBox="1"/>
          <p:nvPr/>
        </p:nvSpPr>
        <p:spPr>
          <a:xfrm>
            <a:off x="950614" y="4535786"/>
            <a:ext cx="2794503" cy="769441"/>
          </a:xfrm>
          <a:prstGeom prst="rect">
            <a:avLst/>
          </a:prstGeom>
          <a:noFill/>
        </p:spPr>
        <p:txBody>
          <a:bodyPr wrap="square" rtlCol="0">
            <a:spAutoFit/>
          </a:bodyPr>
          <a:lstStyle/>
          <a:p>
            <a:r>
              <a:rPr lang="en-NZ" sz="4400" dirty="0">
                <a:solidFill>
                  <a:schemeClr val="bg1"/>
                </a:solidFill>
                <a:latin typeface="Gotham Bold" pitchFamily="2" charset="0"/>
                <a:cs typeface="Gotham Bold" pitchFamily="2" charset="0"/>
              </a:rPr>
              <a:t>Power</a:t>
            </a:r>
          </a:p>
        </p:txBody>
      </p:sp>
      <p:sp>
        <p:nvSpPr>
          <p:cNvPr id="24" name="TextBox 23">
            <a:extLst>
              <a:ext uri="{FF2B5EF4-FFF2-40B4-BE49-F238E27FC236}">
                <a16:creationId xmlns:a16="http://schemas.microsoft.com/office/drawing/2014/main" id="{4CE4ADC9-1A91-D8AD-7CE3-680E0D577ABF}"/>
              </a:ext>
            </a:extLst>
          </p:cNvPr>
          <p:cNvSpPr txBox="1"/>
          <p:nvPr/>
        </p:nvSpPr>
        <p:spPr>
          <a:xfrm>
            <a:off x="3782839" y="3263403"/>
            <a:ext cx="2794503" cy="769441"/>
          </a:xfrm>
          <a:prstGeom prst="rect">
            <a:avLst/>
          </a:prstGeom>
          <a:noFill/>
        </p:spPr>
        <p:txBody>
          <a:bodyPr wrap="square" rtlCol="0">
            <a:spAutoFit/>
          </a:bodyPr>
          <a:lstStyle/>
          <a:p>
            <a:r>
              <a:rPr lang="en-NZ" sz="4400" dirty="0">
                <a:solidFill>
                  <a:schemeClr val="bg1"/>
                </a:solidFill>
                <a:latin typeface="Gotham Bold" pitchFamily="2" charset="0"/>
                <a:cs typeface="Gotham Bold" pitchFamily="2" charset="0"/>
              </a:rPr>
              <a:t>Love</a:t>
            </a:r>
          </a:p>
        </p:txBody>
      </p:sp>
      <p:sp>
        <p:nvSpPr>
          <p:cNvPr id="25" name="TextBox 24">
            <a:extLst>
              <a:ext uri="{FF2B5EF4-FFF2-40B4-BE49-F238E27FC236}">
                <a16:creationId xmlns:a16="http://schemas.microsoft.com/office/drawing/2014/main" id="{E9006794-DA0C-3AFA-C15F-6ED7F5F762CE}"/>
              </a:ext>
            </a:extLst>
          </p:cNvPr>
          <p:cNvSpPr txBox="1"/>
          <p:nvPr/>
        </p:nvSpPr>
        <p:spPr>
          <a:xfrm>
            <a:off x="6447577" y="1892559"/>
            <a:ext cx="2794503" cy="769441"/>
          </a:xfrm>
          <a:prstGeom prst="rect">
            <a:avLst/>
          </a:prstGeom>
          <a:noFill/>
        </p:spPr>
        <p:txBody>
          <a:bodyPr wrap="square" rtlCol="0">
            <a:spAutoFit/>
          </a:bodyPr>
          <a:lstStyle/>
          <a:p>
            <a:r>
              <a:rPr lang="en-NZ" sz="4400" dirty="0">
                <a:solidFill>
                  <a:schemeClr val="bg1"/>
                </a:solidFill>
                <a:latin typeface="Gotham Bold" pitchFamily="2" charset="0"/>
                <a:cs typeface="Gotham Bold" pitchFamily="2" charset="0"/>
              </a:rPr>
              <a:t>Know</a:t>
            </a:r>
          </a:p>
        </p:txBody>
      </p:sp>
      <p:sp>
        <p:nvSpPr>
          <p:cNvPr id="26" name="TextBox 25">
            <a:extLst>
              <a:ext uri="{FF2B5EF4-FFF2-40B4-BE49-F238E27FC236}">
                <a16:creationId xmlns:a16="http://schemas.microsoft.com/office/drawing/2014/main" id="{CA8970D9-743A-CDAF-AA3A-148171F76BDE}"/>
              </a:ext>
            </a:extLst>
          </p:cNvPr>
          <p:cNvSpPr txBox="1"/>
          <p:nvPr/>
        </p:nvSpPr>
        <p:spPr>
          <a:xfrm>
            <a:off x="9129414" y="676087"/>
            <a:ext cx="2794503" cy="769441"/>
          </a:xfrm>
          <a:prstGeom prst="rect">
            <a:avLst/>
          </a:prstGeom>
          <a:noFill/>
        </p:spPr>
        <p:txBody>
          <a:bodyPr wrap="square" rtlCol="0">
            <a:spAutoFit/>
          </a:bodyPr>
          <a:lstStyle/>
          <a:p>
            <a:r>
              <a:rPr lang="en-NZ" sz="4400" dirty="0">
                <a:solidFill>
                  <a:schemeClr val="bg1"/>
                </a:solidFill>
                <a:latin typeface="Gotham Bold" pitchFamily="2" charset="0"/>
                <a:cs typeface="Gotham Bold" pitchFamily="2" charset="0"/>
              </a:rPr>
              <a:t>Filled</a:t>
            </a:r>
          </a:p>
        </p:txBody>
      </p:sp>
    </p:spTree>
    <p:extLst>
      <p:ext uri="{BB962C8B-B14F-4D97-AF65-F5344CB8AC3E}">
        <p14:creationId xmlns:p14="http://schemas.microsoft.com/office/powerpoint/2010/main" val="2219947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9E468-2E96-91ED-7B8C-EA9AB297A343}"/>
              </a:ext>
            </a:extLst>
          </p:cNvPr>
          <p:cNvSpPr>
            <a:spLocks noGrp="1"/>
          </p:cNvSpPr>
          <p:nvPr>
            <p:ph type="ctrTitle"/>
          </p:nvPr>
        </p:nvSpPr>
        <p:spPr/>
        <p:txBody>
          <a:bodyPr/>
          <a:lstStyle/>
          <a:p>
            <a:endParaRPr lang="en-NZ"/>
          </a:p>
        </p:txBody>
      </p:sp>
      <p:sp>
        <p:nvSpPr>
          <p:cNvPr id="3" name="Subtitle 2">
            <a:extLst>
              <a:ext uri="{FF2B5EF4-FFF2-40B4-BE49-F238E27FC236}">
                <a16:creationId xmlns:a16="http://schemas.microsoft.com/office/drawing/2014/main" id="{F94D7B07-B120-2AC3-7EAC-9137DD9723C9}"/>
              </a:ext>
            </a:extLst>
          </p:cNvPr>
          <p:cNvSpPr>
            <a:spLocks noGrp="1"/>
          </p:cNvSpPr>
          <p:nvPr>
            <p:ph type="subTitle" idx="1"/>
          </p:nvPr>
        </p:nvSpPr>
        <p:spPr/>
        <p:txBody>
          <a:bodyPr/>
          <a:lstStyle/>
          <a:p>
            <a:endParaRPr lang="en-NZ"/>
          </a:p>
        </p:txBody>
      </p:sp>
      <p:pic>
        <p:nvPicPr>
          <p:cNvPr id="5" name="Picture 4" descr="A dark blue background with a black square&#10;&#10;Description automatically generated with medium confidence">
            <a:extLst>
              <a:ext uri="{FF2B5EF4-FFF2-40B4-BE49-F238E27FC236}">
                <a16:creationId xmlns:a16="http://schemas.microsoft.com/office/drawing/2014/main" id="{1DBC943A-14BD-0D97-F5D9-9F26DE65D3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A30FAE31-D6EC-9903-DF53-D2B3E259C5C8}"/>
              </a:ext>
            </a:extLst>
          </p:cNvPr>
          <p:cNvSpPr txBox="1"/>
          <p:nvPr/>
        </p:nvSpPr>
        <p:spPr>
          <a:xfrm>
            <a:off x="1089891" y="591127"/>
            <a:ext cx="10446327" cy="5324535"/>
          </a:xfrm>
          <a:prstGeom prst="rect">
            <a:avLst/>
          </a:prstGeom>
          <a:noFill/>
        </p:spPr>
        <p:txBody>
          <a:bodyPr wrap="square" rtlCol="0">
            <a:spAutoFit/>
          </a:bodyPr>
          <a:lstStyle/>
          <a:p>
            <a:r>
              <a:rPr lang="en-NZ" sz="2000" dirty="0">
                <a:solidFill>
                  <a:schemeClr val="bg1"/>
                </a:solidFill>
                <a:latin typeface="Poppins Light" panose="00000400000000000000" pitchFamily="2" charset="0"/>
                <a:cs typeface="Poppins Light" panose="00000400000000000000" pitchFamily="2" charset="0"/>
              </a:rPr>
              <a:t>“In each of my friends there is something that only some other friend can fully bring out. By myself I am not large enough to call the whole man into activity; I want other lights than my own to show all his facets. Now that Charles is dead, I shall never again see Ronald’s [Tolkien’s] reaction to a specifically Charles joke. Far from having more of Ronald, having him “to myself” now that Charles is away, I have less of Ronald…In this, Friendship exhibits a glorious “nearness by resemblance” to heaven itself where the very multitude of the blessed (which no man can number) increases the fruition which each of us has of God. </a:t>
            </a:r>
          </a:p>
          <a:p>
            <a:endParaRPr lang="en-NZ" sz="2000" dirty="0">
              <a:solidFill>
                <a:schemeClr val="bg1"/>
              </a:solidFill>
              <a:latin typeface="Poppins Light" panose="00000400000000000000" pitchFamily="2" charset="0"/>
              <a:cs typeface="Poppins Light" panose="00000400000000000000" pitchFamily="2" charset="0"/>
            </a:endParaRPr>
          </a:p>
          <a:p>
            <a:r>
              <a:rPr lang="en-NZ" sz="2000" dirty="0">
                <a:solidFill>
                  <a:schemeClr val="bg1"/>
                </a:solidFill>
                <a:latin typeface="Poppins Light" panose="00000400000000000000" pitchFamily="2" charset="0"/>
                <a:cs typeface="Poppins Light" panose="00000400000000000000" pitchFamily="2" charset="0"/>
              </a:rPr>
              <a:t>For every soul, seeing Him in her own way, doubtless </a:t>
            </a:r>
          </a:p>
          <a:p>
            <a:r>
              <a:rPr lang="en-NZ" sz="2000" dirty="0">
                <a:solidFill>
                  <a:schemeClr val="bg1"/>
                </a:solidFill>
                <a:latin typeface="Poppins Light" panose="00000400000000000000" pitchFamily="2" charset="0"/>
                <a:cs typeface="Poppins Light" panose="00000400000000000000" pitchFamily="2" charset="0"/>
              </a:rPr>
              <a:t>communicates that unique vision to all the rest. </a:t>
            </a:r>
          </a:p>
          <a:p>
            <a:r>
              <a:rPr lang="en-NZ" sz="2000" dirty="0">
                <a:solidFill>
                  <a:schemeClr val="bg1"/>
                </a:solidFill>
                <a:latin typeface="Poppins Light" panose="00000400000000000000" pitchFamily="2" charset="0"/>
                <a:cs typeface="Poppins Light" panose="00000400000000000000" pitchFamily="2" charset="0"/>
              </a:rPr>
              <a:t>That, says an old author, is why the Seraphim in Isaiah’s </a:t>
            </a:r>
          </a:p>
          <a:p>
            <a:r>
              <a:rPr lang="en-NZ" sz="2000" dirty="0">
                <a:solidFill>
                  <a:schemeClr val="bg1"/>
                </a:solidFill>
                <a:latin typeface="Poppins Light" panose="00000400000000000000" pitchFamily="2" charset="0"/>
                <a:cs typeface="Poppins Light" panose="00000400000000000000" pitchFamily="2" charset="0"/>
              </a:rPr>
              <a:t>vision are crying “Holy, Holy, Holy” to one another </a:t>
            </a:r>
          </a:p>
          <a:p>
            <a:r>
              <a:rPr lang="en-NZ" sz="2000" dirty="0">
                <a:solidFill>
                  <a:schemeClr val="bg1"/>
                </a:solidFill>
                <a:latin typeface="Poppins Light" panose="00000400000000000000" pitchFamily="2" charset="0"/>
                <a:cs typeface="Poppins Light" panose="00000400000000000000" pitchFamily="2" charset="0"/>
              </a:rPr>
              <a:t>(Isaiah 6:3). The more we thus share the Heavenly Bread </a:t>
            </a:r>
          </a:p>
          <a:p>
            <a:r>
              <a:rPr lang="en-NZ" sz="2000" dirty="0">
                <a:solidFill>
                  <a:schemeClr val="bg1"/>
                </a:solidFill>
                <a:latin typeface="Poppins Light" panose="00000400000000000000" pitchFamily="2" charset="0"/>
                <a:cs typeface="Poppins Light" panose="00000400000000000000" pitchFamily="2" charset="0"/>
              </a:rPr>
              <a:t>between us, the more we shall have.”</a:t>
            </a:r>
            <a:br>
              <a:rPr lang="en-NZ" sz="2000" dirty="0">
                <a:solidFill>
                  <a:schemeClr val="bg1"/>
                </a:solidFill>
                <a:latin typeface="Poppins Light" panose="00000400000000000000" pitchFamily="2" charset="0"/>
                <a:cs typeface="Poppins Light" panose="00000400000000000000" pitchFamily="2" charset="0"/>
              </a:rPr>
            </a:br>
            <a:br>
              <a:rPr lang="en-NZ" sz="2000" dirty="0">
                <a:solidFill>
                  <a:schemeClr val="bg1"/>
                </a:solidFill>
                <a:latin typeface="Poppins Light" panose="00000400000000000000" pitchFamily="2" charset="0"/>
                <a:cs typeface="Poppins Light" panose="00000400000000000000" pitchFamily="2" charset="0"/>
              </a:rPr>
            </a:br>
            <a:r>
              <a:rPr lang="en-NZ" sz="2000" dirty="0">
                <a:solidFill>
                  <a:schemeClr val="bg1"/>
                </a:solidFill>
                <a:latin typeface="Poppins Light" panose="00000400000000000000" pitchFamily="2" charset="0"/>
                <a:cs typeface="Poppins Light" panose="00000400000000000000" pitchFamily="2" charset="0"/>
              </a:rPr>
              <a:t>C S Lewis </a:t>
            </a:r>
          </a:p>
        </p:txBody>
      </p:sp>
      <p:grpSp>
        <p:nvGrpSpPr>
          <p:cNvPr id="10" name="Group 9">
            <a:extLst>
              <a:ext uri="{FF2B5EF4-FFF2-40B4-BE49-F238E27FC236}">
                <a16:creationId xmlns:a16="http://schemas.microsoft.com/office/drawing/2014/main" id="{D6D99A82-B1F1-9C7E-A008-6E0F163B6B12}"/>
              </a:ext>
            </a:extLst>
          </p:cNvPr>
          <p:cNvGrpSpPr/>
          <p:nvPr/>
        </p:nvGrpSpPr>
        <p:grpSpPr>
          <a:xfrm>
            <a:off x="7823200" y="3429000"/>
            <a:ext cx="3606800" cy="2700936"/>
            <a:chOff x="4969763" y="1885949"/>
            <a:chExt cx="4645723" cy="3519487"/>
          </a:xfrm>
        </p:grpSpPr>
        <p:sp>
          <p:nvSpPr>
            <p:cNvPr id="11" name="Oval 10" descr="A person in a suit and tie reading a book&#10;&#10;Description automatically generated">
              <a:extLst>
                <a:ext uri="{FF2B5EF4-FFF2-40B4-BE49-F238E27FC236}">
                  <a16:creationId xmlns:a16="http://schemas.microsoft.com/office/drawing/2014/main" id="{68507BC7-396C-D225-7941-8BDA77EEBAF2}"/>
                </a:ext>
              </a:extLst>
            </p:cNvPr>
            <p:cNvSpPr/>
            <p:nvPr/>
          </p:nvSpPr>
          <p:spPr>
            <a:xfrm>
              <a:off x="6095999" y="1885949"/>
              <a:ext cx="3519487" cy="3519487"/>
            </a:xfrm>
            <a:prstGeom prst="ellipse">
              <a:avLst/>
            </a:prstGeom>
            <a:blipFill>
              <a:blip r:embed="rId3">
                <a:extLst>
                  <a:ext uri="{28A0092B-C50C-407E-A947-70E740481C1C}">
                    <a14:useLocalDpi xmlns:a14="http://schemas.microsoft.com/office/drawing/2010/main" val="0"/>
                  </a:ext>
                </a:extLst>
              </a:blip>
              <a:srcRect/>
              <a:stretch>
                <a:fillRect l="-39000" r="-39000"/>
              </a:stretch>
            </a:blipFill>
            <a:ln>
              <a:noFill/>
            </a:ln>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NZ"/>
            </a:p>
          </p:txBody>
        </p:sp>
        <p:sp>
          <p:nvSpPr>
            <p:cNvPr id="12" name="Freeform: Shape 11">
              <a:extLst>
                <a:ext uri="{FF2B5EF4-FFF2-40B4-BE49-F238E27FC236}">
                  <a16:creationId xmlns:a16="http://schemas.microsoft.com/office/drawing/2014/main" id="{A4D0710C-5DA8-EF9B-C5DD-99F4DACEF622}"/>
                </a:ext>
              </a:extLst>
            </p:cNvPr>
            <p:cNvSpPr/>
            <p:nvPr/>
          </p:nvSpPr>
          <p:spPr>
            <a:xfrm>
              <a:off x="4969763" y="3538103"/>
              <a:ext cx="2252472" cy="1161430"/>
            </a:xfrm>
            <a:custGeom>
              <a:avLst/>
              <a:gdLst>
                <a:gd name="connsiteX0" fmla="*/ 0 w 2252472"/>
                <a:gd name="connsiteY0" fmla="*/ 0 h 1161430"/>
                <a:gd name="connsiteX1" fmla="*/ 2252472 w 2252472"/>
                <a:gd name="connsiteY1" fmla="*/ 0 h 1161430"/>
                <a:gd name="connsiteX2" fmla="*/ 2252472 w 2252472"/>
                <a:gd name="connsiteY2" fmla="*/ 1161430 h 1161430"/>
                <a:gd name="connsiteX3" fmla="*/ 0 w 2252472"/>
                <a:gd name="connsiteY3" fmla="*/ 1161430 h 1161430"/>
                <a:gd name="connsiteX4" fmla="*/ 0 w 2252472"/>
                <a:gd name="connsiteY4" fmla="*/ 0 h 11614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2472" h="1161430">
                  <a:moveTo>
                    <a:pt x="0" y="0"/>
                  </a:moveTo>
                  <a:lnTo>
                    <a:pt x="2252472" y="0"/>
                  </a:lnTo>
                  <a:lnTo>
                    <a:pt x="2252472" y="1161430"/>
                  </a:lnTo>
                  <a:lnTo>
                    <a:pt x="0" y="1161430"/>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0" rIns="0" bIns="0" numCol="1" spcCol="1270" anchor="b" anchorCtr="0">
              <a:noAutofit/>
            </a:bodyPr>
            <a:lstStyle/>
            <a:p>
              <a:pPr marL="0" lvl="0" indent="0" algn="ctr" defTabSz="2889250">
                <a:lnSpc>
                  <a:spcPct val="90000"/>
                </a:lnSpc>
                <a:spcBef>
                  <a:spcPct val="0"/>
                </a:spcBef>
                <a:spcAft>
                  <a:spcPct val="35000"/>
                </a:spcAft>
                <a:buNone/>
              </a:pPr>
              <a:endParaRPr lang="en-NZ" sz="6500" kern="1200" dirty="0"/>
            </a:p>
          </p:txBody>
        </p:sp>
      </p:grpSp>
    </p:spTree>
    <p:extLst>
      <p:ext uri="{BB962C8B-B14F-4D97-AF65-F5344CB8AC3E}">
        <p14:creationId xmlns:p14="http://schemas.microsoft.com/office/powerpoint/2010/main" val="559490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9E468-2E96-91ED-7B8C-EA9AB297A343}"/>
              </a:ext>
            </a:extLst>
          </p:cNvPr>
          <p:cNvSpPr>
            <a:spLocks noGrp="1"/>
          </p:cNvSpPr>
          <p:nvPr>
            <p:ph type="ctrTitle"/>
          </p:nvPr>
        </p:nvSpPr>
        <p:spPr/>
        <p:txBody>
          <a:bodyPr/>
          <a:lstStyle/>
          <a:p>
            <a:endParaRPr lang="en-NZ"/>
          </a:p>
        </p:txBody>
      </p:sp>
      <p:sp>
        <p:nvSpPr>
          <p:cNvPr id="3" name="Subtitle 2">
            <a:extLst>
              <a:ext uri="{FF2B5EF4-FFF2-40B4-BE49-F238E27FC236}">
                <a16:creationId xmlns:a16="http://schemas.microsoft.com/office/drawing/2014/main" id="{F94D7B07-B120-2AC3-7EAC-9137DD9723C9}"/>
              </a:ext>
            </a:extLst>
          </p:cNvPr>
          <p:cNvSpPr>
            <a:spLocks noGrp="1"/>
          </p:cNvSpPr>
          <p:nvPr>
            <p:ph type="subTitle" idx="1"/>
          </p:nvPr>
        </p:nvSpPr>
        <p:spPr/>
        <p:txBody>
          <a:bodyPr/>
          <a:lstStyle/>
          <a:p>
            <a:endParaRPr lang="en-NZ"/>
          </a:p>
        </p:txBody>
      </p:sp>
      <p:pic>
        <p:nvPicPr>
          <p:cNvPr id="5" name="Picture 4" descr="A dark blue background with a black square&#10;&#10;Description automatically generated with medium confidence">
            <a:extLst>
              <a:ext uri="{FF2B5EF4-FFF2-40B4-BE49-F238E27FC236}">
                <a16:creationId xmlns:a16="http://schemas.microsoft.com/office/drawing/2014/main" id="{1DBC943A-14BD-0D97-F5D9-9F26DE65D3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ECE243D-B243-EFDD-E983-16A40E626255}"/>
              </a:ext>
            </a:extLst>
          </p:cNvPr>
          <p:cNvSpPr txBox="1"/>
          <p:nvPr/>
        </p:nvSpPr>
        <p:spPr>
          <a:xfrm>
            <a:off x="701964" y="434109"/>
            <a:ext cx="10982036" cy="5755422"/>
          </a:xfrm>
          <a:prstGeom prst="rect">
            <a:avLst/>
          </a:prstGeom>
          <a:noFill/>
        </p:spPr>
        <p:txBody>
          <a:bodyPr wrap="square" rtlCol="0">
            <a:spAutoFit/>
          </a:bodyPr>
          <a:lstStyle/>
          <a:p>
            <a:r>
              <a:rPr lang="en-NZ" sz="2800" b="1" dirty="0">
                <a:solidFill>
                  <a:schemeClr val="bg1"/>
                </a:solidFill>
              </a:rPr>
              <a:t>Disciples</a:t>
            </a:r>
            <a:br>
              <a:rPr lang="en-NZ" sz="2800" b="1" dirty="0">
                <a:solidFill>
                  <a:schemeClr val="bg1"/>
                </a:solidFill>
              </a:rPr>
            </a:br>
            <a:endParaRPr lang="en-NZ" sz="2400" dirty="0">
              <a:solidFill>
                <a:schemeClr val="bg1"/>
              </a:solidFill>
            </a:endParaRPr>
          </a:p>
          <a:p>
            <a:pPr>
              <a:buFont typeface="Arial" panose="020B0604020202020204" pitchFamily="34" charset="0"/>
              <a:buChar char="•"/>
            </a:pPr>
            <a:r>
              <a:rPr lang="en-NZ" sz="2400" dirty="0">
                <a:solidFill>
                  <a:schemeClr val="bg1"/>
                </a:solidFill>
                <a:effectLst/>
              </a:rPr>
              <a:t>I am a follower of Jesus, who trusts in him alone for forgiveness of sin and my righteousness/acceptance before God. </a:t>
            </a:r>
            <a:br>
              <a:rPr lang="en-NZ" sz="2400" dirty="0">
                <a:solidFill>
                  <a:schemeClr val="bg1"/>
                </a:solidFill>
                <a:effectLst/>
              </a:rPr>
            </a:br>
            <a:endParaRPr lang="en-NZ" sz="2400" dirty="0">
              <a:solidFill>
                <a:schemeClr val="bg1"/>
              </a:solidFill>
            </a:endParaRPr>
          </a:p>
          <a:p>
            <a:pPr>
              <a:buFont typeface="Arial" panose="020B0604020202020204" pitchFamily="34" charset="0"/>
              <a:buChar char="•"/>
            </a:pPr>
            <a:r>
              <a:rPr lang="en-NZ" sz="2400" dirty="0">
                <a:solidFill>
                  <a:schemeClr val="bg1"/>
                </a:solidFill>
              </a:rPr>
              <a:t>I have a personal relationship with the Lord Jesus Christ, that I seek to nurture through </a:t>
            </a:r>
            <a:r>
              <a:rPr lang="en-NZ" sz="2400" dirty="0">
                <a:solidFill>
                  <a:schemeClr val="bg1"/>
                </a:solidFill>
                <a:effectLst/>
              </a:rPr>
              <a:t>regular prayer: praising, asking, confessing and </a:t>
            </a:r>
            <a:r>
              <a:rPr lang="en-NZ" sz="2400" dirty="0">
                <a:solidFill>
                  <a:schemeClr val="bg1"/>
                </a:solidFill>
              </a:rPr>
              <a:t>thanking God. </a:t>
            </a:r>
          </a:p>
          <a:p>
            <a:pPr>
              <a:buFont typeface="Arial" panose="020B0604020202020204" pitchFamily="34" charset="0"/>
              <a:buChar char="•"/>
            </a:pPr>
            <a:endParaRPr lang="en-NZ" sz="2400" dirty="0">
              <a:solidFill>
                <a:schemeClr val="bg1"/>
              </a:solidFill>
            </a:endParaRPr>
          </a:p>
          <a:p>
            <a:pPr>
              <a:buFont typeface="Arial" panose="020B0604020202020204" pitchFamily="34" charset="0"/>
              <a:buChar char="•"/>
            </a:pPr>
            <a:r>
              <a:rPr lang="en-NZ" sz="2400" dirty="0">
                <a:solidFill>
                  <a:schemeClr val="bg1"/>
                </a:solidFill>
              </a:rPr>
              <a:t>I want </a:t>
            </a:r>
            <a:r>
              <a:rPr lang="en-NZ" sz="2400" dirty="0">
                <a:solidFill>
                  <a:schemeClr val="bg1"/>
                </a:solidFill>
                <a:effectLst/>
              </a:rPr>
              <a:t>to obey Jesus in every area of my life, and seek the Spirit’s ongoing transformation of my heart through regularly </a:t>
            </a:r>
            <a:r>
              <a:rPr lang="en-NZ" sz="2400" dirty="0">
                <a:solidFill>
                  <a:schemeClr val="bg1"/>
                </a:solidFill>
              </a:rPr>
              <a:t>reading and meditating on God’s word, as the final authority for my faith and life. </a:t>
            </a:r>
            <a:br>
              <a:rPr lang="en-NZ" sz="2400" dirty="0">
                <a:solidFill>
                  <a:schemeClr val="bg1"/>
                </a:solidFill>
              </a:rPr>
            </a:br>
            <a:endParaRPr lang="en-NZ" sz="2400" dirty="0">
              <a:solidFill>
                <a:schemeClr val="bg1"/>
              </a:solidFill>
            </a:endParaRPr>
          </a:p>
          <a:p>
            <a:pPr>
              <a:buFont typeface="Arial" panose="020B0604020202020204" pitchFamily="34" charset="0"/>
              <a:buChar char="•"/>
            </a:pPr>
            <a:r>
              <a:rPr lang="en-NZ" sz="2400" dirty="0">
                <a:solidFill>
                  <a:schemeClr val="bg1"/>
                </a:solidFill>
              </a:rPr>
              <a:t>I have been </a:t>
            </a:r>
            <a:r>
              <a:rPr lang="en-NZ" sz="2400" dirty="0">
                <a:solidFill>
                  <a:schemeClr val="bg1"/>
                </a:solidFill>
                <a:effectLst/>
              </a:rPr>
              <a:t>baptized to signify my union with Christ and my identification with his people</a:t>
            </a:r>
            <a:br>
              <a:rPr lang="en-NZ" sz="2800" dirty="0">
                <a:solidFill>
                  <a:schemeClr val="bg1"/>
                </a:solidFill>
              </a:rPr>
            </a:br>
            <a:endParaRPr lang="en-NZ" sz="2800" dirty="0"/>
          </a:p>
        </p:txBody>
      </p:sp>
    </p:spTree>
    <p:extLst>
      <p:ext uri="{BB962C8B-B14F-4D97-AF65-F5344CB8AC3E}">
        <p14:creationId xmlns:p14="http://schemas.microsoft.com/office/powerpoint/2010/main" val="2851975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9E468-2E96-91ED-7B8C-EA9AB297A343}"/>
              </a:ext>
            </a:extLst>
          </p:cNvPr>
          <p:cNvSpPr>
            <a:spLocks noGrp="1"/>
          </p:cNvSpPr>
          <p:nvPr>
            <p:ph type="ctrTitle"/>
          </p:nvPr>
        </p:nvSpPr>
        <p:spPr/>
        <p:txBody>
          <a:bodyPr/>
          <a:lstStyle/>
          <a:p>
            <a:endParaRPr lang="en-NZ"/>
          </a:p>
        </p:txBody>
      </p:sp>
      <p:sp>
        <p:nvSpPr>
          <p:cNvPr id="3" name="Subtitle 2">
            <a:extLst>
              <a:ext uri="{FF2B5EF4-FFF2-40B4-BE49-F238E27FC236}">
                <a16:creationId xmlns:a16="http://schemas.microsoft.com/office/drawing/2014/main" id="{F94D7B07-B120-2AC3-7EAC-9137DD9723C9}"/>
              </a:ext>
            </a:extLst>
          </p:cNvPr>
          <p:cNvSpPr>
            <a:spLocks noGrp="1"/>
          </p:cNvSpPr>
          <p:nvPr>
            <p:ph type="subTitle" idx="1"/>
          </p:nvPr>
        </p:nvSpPr>
        <p:spPr/>
        <p:txBody>
          <a:bodyPr/>
          <a:lstStyle/>
          <a:p>
            <a:endParaRPr lang="en-NZ"/>
          </a:p>
        </p:txBody>
      </p:sp>
      <p:pic>
        <p:nvPicPr>
          <p:cNvPr id="5" name="Picture 4" descr="A dark blue background with a black square&#10;&#10;Description automatically generated with medium confidence">
            <a:extLst>
              <a:ext uri="{FF2B5EF4-FFF2-40B4-BE49-F238E27FC236}">
                <a16:creationId xmlns:a16="http://schemas.microsoft.com/office/drawing/2014/main" id="{1DBC943A-14BD-0D97-F5D9-9F26DE65D3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EA8AF49D-4E91-BC84-8B6E-A4F25491238F}"/>
              </a:ext>
            </a:extLst>
          </p:cNvPr>
          <p:cNvSpPr txBox="1"/>
          <p:nvPr/>
        </p:nvSpPr>
        <p:spPr>
          <a:xfrm>
            <a:off x="655781" y="564991"/>
            <a:ext cx="11148291" cy="5170646"/>
          </a:xfrm>
          <a:prstGeom prst="rect">
            <a:avLst/>
          </a:prstGeom>
          <a:noFill/>
        </p:spPr>
        <p:txBody>
          <a:bodyPr wrap="square">
            <a:spAutoFit/>
          </a:bodyPr>
          <a:lstStyle/>
          <a:p>
            <a:endParaRPr lang="en-NZ" dirty="0">
              <a:solidFill>
                <a:schemeClr val="bg1"/>
              </a:solidFill>
            </a:endParaRPr>
          </a:p>
          <a:p>
            <a:r>
              <a:rPr lang="en-NZ" sz="2400" b="1" dirty="0">
                <a:solidFill>
                  <a:schemeClr val="bg1"/>
                </a:solidFill>
              </a:rPr>
              <a:t>Family</a:t>
            </a:r>
            <a:endParaRPr lang="en-NZ" sz="2400" dirty="0">
              <a:solidFill>
                <a:schemeClr val="bg1"/>
              </a:solidFill>
            </a:endParaRPr>
          </a:p>
          <a:p>
            <a:br>
              <a:rPr lang="en-NZ" sz="2400" dirty="0">
                <a:solidFill>
                  <a:schemeClr val="bg1"/>
                </a:solidFill>
              </a:rPr>
            </a:br>
            <a:endParaRPr lang="en-NZ" sz="2400" dirty="0">
              <a:solidFill>
                <a:schemeClr val="bg1"/>
              </a:solidFill>
            </a:endParaRPr>
          </a:p>
          <a:p>
            <a:pPr>
              <a:buFont typeface="Arial" panose="020B0604020202020204" pitchFamily="34" charset="0"/>
              <a:buChar char="•"/>
            </a:pPr>
            <a:r>
              <a:rPr lang="en-NZ" sz="2400" dirty="0">
                <a:solidFill>
                  <a:schemeClr val="bg1"/>
                </a:solidFill>
              </a:rPr>
              <a:t>I have a willingness to be in authentic and loving relationships with my brothers and sisters in Christ at Trinity, and commit to regularly attending both formal church gatherings and sharing in the informal family life of the church.</a:t>
            </a:r>
            <a:br>
              <a:rPr lang="en-NZ" sz="2400" dirty="0">
                <a:solidFill>
                  <a:schemeClr val="bg1"/>
                </a:solidFill>
              </a:rPr>
            </a:br>
            <a:endParaRPr lang="en-NZ" sz="2400" dirty="0">
              <a:solidFill>
                <a:schemeClr val="bg1"/>
              </a:solidFill>
            </a:endParaRPr>
          </a:p>
          <a:p>
            <a:pPr>
              <a:buFont typeface="Arial" panose="020B0604020202020204" pitchFamily="34" charset="0"/>
              <a:buChar char="•"/>
            </a:pPr>
            <a:r>
              <a:rPr lang="en-NZ" sz="2400" dirty="0">
                <a:solidFill>
                  <a:schemeClr val="bg1"/>
                </a:solidFill>
              </a:rPr>
              <a:t>I submit to the spiritual authority of the Trinity church leadership, recognizing God has appointed them for my good. I commit to praying for them and seeking to make their work a joy and not a burden. </a:t>
            </a:r>
            <a:br>
              <a:rPr lang="en-NZ" sz="2400" dirty="0">
                <a:solidFill>
                  <a:schemeClr val="bg1"/>
                </a:solidFill>
              </a:rPr>
            </a:br>
            <a:br>
              <a:rPr lang="en-NZ" sz="2400" dirty="0">
                <a:solidFill>
                  <a:schemeClr val="bg1"/>
                </a:solidFill>
              </a:rPr>
            </a:br>
            <a:r>
              <a:rPr lang="en-NZ" sz="2400" dirty="0">
                <a:solidFill>
                  <a:schemeClr val="bg1"/>
                </a:solidFill>
              </a:rPr>
              <a:t>I will diligently seek the unity and peace of Trinity, and endeavour to build others up with words of love and encouragement.</a:t>
            </a:r>
          </a:p>
        </p:txBody>
      </p:sp>
    </p:spTree>
    <p:extLst>
      <p:ext uri="{BB962C8B-B14F-4D97-AF65-F5344CB8AC3E}">
        <p14:creationId xmlns:p14="http://schemas.microsoft.com/office/powerpoint/2010/main" val="2852549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9E468-2E96-91ED-7B8C-EA9AB297A343}"/>
              </a:ext>
            </a:extLst>
          </p:cNvPr>
          <p:cNvSpPr>
            <a:spLocks noGrp="1"/>
          </p:cNvSpPr>
          <p:nvPr>
            <p:ph type="ctrTitle"/>
          </p:nvPr>
        </p:nvSpPr>
        <p:spPr/>
        <p:txBody>
          <a:bodyPr/>
          <a:lstStyle/>
          <a:p>
            <a:endParaRPr lang="en-NZ"/>
          </a:p>
        </p:txBody>
      </p:sp>
      <p:sp>
        <p:nvSpPr>
          <p:cNvPr id="3" name="Subtitle 2">
            <a:extLst>
              <a:ext uri="{FF2B5EF4-FFF2-40B4-BE49-F238E27FC236}">
                <a16:creationId xmlns:a16="http://schemas.microsoft.com/office/drawing/2014/main" id="{F94D7B07-B120-2AC3-7EAC-9137DD9723C9}"/>
              </a:ext>
            </a:extLst>
          </p:cNvPr>
          <p:cNvSpPr>
            <a:spLocks noGrp="1"/>
          </p:cNvSpPr>
          <p:nvPr>
            <p:ph type="subTitle" idx="1"/>
          </p:nvPr>
        </p:nvSpPr>
        <p:spPr/>
        <p:txBody>
          <a:bodyPr/>
          <a:lstStyle/>
          <a:p>
            <a:endParaRPr lang="en-NZ"/>
          </a:p>
        </p:txBody>
      </p:sp>
      <p:pic>
        <p:nvPicPr>
          <p:cNvPr id="5" name="Picture 4" descr="A dark blue background with a black square&#10;&#10;Description automatically generated with medium confidence">
            <a:extLst>
              <a:ext uri="{FF2B5EF4-FFF2-40B4-BE49-F238E27FC236}">
                <a16:creationId xmlns:a16="http://schemas.microsoft.com/office/drawing/2014/main" id="{1DBC943A-14BD-0D97-F5D9-9F26DE65D3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TextBox 9">
            <a:extLst>
              <a:ext uri="{FF2B5EF4-FFF2-40B4-BE49-F238E27FC236}">
                <a16:creationId xmlns:a16="http://schemas.microsoft.com/office/drawing/2014/main" id="{6752D67A-4F3A-F260-A1F0-ABB01FCBF88D}"/>
              </a:ext>
            </a:extLst>
          </p:cNvPr>
          <p:cNvSpPr txBox="1"/>
          <p:nvPr/>
        </p:nvSpPr>
        <p:spPr>
          <a:xfrm>
            <a:off x="706582" y="825817"/>
            <a:ext cx="10778835" cy="4431983"/>
          </a:xfrm>
          <a:prstGeom prst="rect">
            <a:avLst/>
          </a:prstGeom>
          <a:noFill/>
        </p:spPr>
        <p:txBody>
          <a:bodyPr wrap="square">
            <a:spAutoFit/>
          </a:bodyPr>
          <a:lstStyle/>
          <a:p>
            <a:br>
              <a:rPr lang="en-NZ" dirty="0">
                <a:solidFill>
                  <a:schemeClr val="bg1"/>
                </a:solidFill>
              </a:rPr>
            </a:br>
            <a:r>
              <a:rPr lang="en-NZ" sz="2400" b="1" dirty="0">
                <a:solidFill>
                  <a:schemeClr val="bg1"/>
                </a:solidFill>
              </a:rPr>
              <a:t>Missionaries </a:t>
            </a:r>
            <a:br>
              <a:rPr lang="en-NZ" sz="2400" dirty="0">
                <a:solidFill>
                  <a:schemeClr val="bg1"/>
                </a:solidFill>
              </a:rPr>
            </a:br>
            <a:endParaRPr lang="en-NZ" sz="2400" dirty="0">
              <a:solidFill>
                <a:schemeClr val="bg1"/>
              </a:solidFill>
            </a:endParaRPr>
          </a:p>
          <a:p>
            <a:pPr>
              <a:buFont typeface="Arial" panose="020B0604020202020204" pitchFamily="34" charset="0"/>
              <a:buChar char="•"/>
            </a:pPr>
            <a:r>
              <a:rPr lang="en-NZ" sz="2400" dirty="0">
                <a:solidFill>
                  <a:schemeClr val="bg1"/>
                </a:solidFill>
              </a:rPr>
              <a:t>I desire to see the lives of others transformed through the Good News of Jesus Christ to the glory of God the Father by the power of the Holy Spirit. </a:t>
            </a:r>
          </a:p>
          <a:p>
            <a:endParaRPr lang="en-NZ" sz="2400" dirty="0">
              <a:solidFill>
                <a:schemeClr val="bg1"/>
              </a:solidFill>
            </a:endParaRPr>
          </a:p>
          <a:p>
            <a:pPr>
              <a:buFont typeface="Arial" panose="020B0604020202020204" pitchFamily="34" charset="0"/>
              <a:buChar char="•"/>
            </a:pPr>
            <a:r>
              <a:rPr lang="en-NZ" sz="2400" dirty="0">
                <a:solidFill>
                  <a:schemeClr val="bg1"/>
                </a:solidFill>
                <a:effectLst/>
              </a:rPr>
              <a:t>Therefore I will be</a:t>
            </a:r>
            <a:r>
              <a:rPr lang="en-NZ" sz="2400" dirty="0">
                <a:solidFill>
                  <a:schemeClr val="bg1"/>
                </a:solidFill>
              </a:rPr>
              <a:t> involved in lives of unbelievers, praying for them, loving them, and being willing to share my faith as the opportunity arises. </a:t>
            </a:r>
          </a:p>
          <a:p>
            <a:pPr>
              <a:buFont typeface="Arial" panose="020B0604020202020204" pitchFamily="34" charset="0"/>
              <a:buChar char="•"/>
            </a:pPr>
            <a:endParaRPr lang="en-NZ" sz="2400" dirty="0">
              <a:solidFill>
                <a:schemeClr val="bg1"/>
              </a:solidFill>
            </a:endParaRPr>
          </a:p>
          <a:p>
            <a:pPr>
              <a:buFont typeface="Arial" panose="020B0604020202020204" pitchFamily="34" charset="0"/>
              <a:buChar char="•"/>
            </a:pPr>
            <a:r>
              <a:rPr lang="en-NZ" sz="2400" dirty="0">
                <a:solidFill>
                  <a:schemeClr val="bg1"/>
                </a:solidFill>
              </a:rPr>
              <a:t>I will seek to live at peace with everyone, to love my enemies and through humble service, kindness and grace to commend the Gospel to those who reject it. </a:t>
            </a:r>
          </a:p>
        </p:txBody>
      </p:sp>
    </p:spTree>
    <p:extLst>
      <p:ext uri="{BB962C8B-B14F-4D97-AF65-F5344CB8AC3E}">
        <p14:creationId xmlns:p14="http://schemas.microsoft.com/office/powerpoint/2010/main" val="755998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9E468-2E96-91ED-7B8C-EA9AB297A343}"/>
              </a:ext>
            </a:extLst>
          </p:cNvPr>
          <p:cNvSpPr>
            <a:spLocks noGrp="1"/>
          </p:cNvSpPr>
          <p:nvPr>
            <p:ph type="ctrTitle"/>
          </p:nvPr>
        </p:nvSpPr>
        <p:spPr/>
        <p:txBody>
          <a:bodyPr/>
          <a:lstStyle/>
          <a:p>
            <a:endParaRPr lang="en-NZ"/>
          </a:p>
        </p:txBody>
      </p:sp>
      <p:sp>
        <p:nvSpPr>
          <p:cNvPr id="3" name="Subtitle 2">
            <a:extLst>
              <a:ext uri="{FF2B5EF4-FFF2-40B4-BE49-F238E27FC236}">
                <a16:creationId xmlns:a16="http://schemas.microsoft.com/office/drawing/2014/main" id="{F94D7B07-B120-2AC3-7EAC-9137DD9723C9}"/>
              </a:ext>
            </a:extLst>
          </p:cNvPr>
          <p:cNvSpPr>
            <a:spLocks noGrp="1"/>
          </p:cNvSpPr>
          <p:nvPr>
            <p:ph type="subTitle" idx="1"/>
          </p:nvPr>
        </p:nvSpPr>
        <p:spPr/>
        <p:txBody>
          <a:bodyPr/>
          <a:lstStyle/>
          <a:p>
            <a:endParaRPr lang="en-NZ"/>
          </a:p>
        </p:txBody>
      </p:sp>
      <p:pic>
        <p:nvPicPr>
          <p:cNvPr id="5" name="Picture 4" descr="A dark blue background with a black square&#10;&#10;Description automatically generated with medium confidence">
            <a:extLst>
              <a:ext uri="{FF2B5EF4-FFF2-40B4-BE49-F238E27FC236}">
                <a16:creationId xmlns:a16="http://schemas.microsoft.com/office/drawing/2014/main" id="{1DBC943A-14BD-0D97-F5D9-9F26DE65D3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47A13DD0-F361-7EFD-DF42-73CFEBB06F6B}"/>
              </a:ext>
            </a:extLst>
          </p:cNvPr>
          <p:cNvSpPr txBox="1"/>
          <p:nvPr/>
        </p:nvSpPr>
        <p:spPr>
          <a:xfrm>
            <a:off x="508000" y="1122363"/>
            <a:ext cx="11176000" cy="3693319"/>
          </a:xfrm>
          <a:prstGeom prst="rect">
            <a:avLst/>
          </a:prstGeom>
          <a:noFill/>
        </p:spPr>
        <p:txBody>
          <a:bodyPr wrap="square">
            <a:spAutoFit/>
          </a:bodyPr>
          <a:lstStyle/>
          <a:p>
            <a:endParaRPr lang="en-NZ" sz="2400" dirty="0">
              <a:solidFill>
                <a:schemeClr val="bg1"/>
              </a:solidFill>
            </a:endParaRPr>
          </a:p>
          <a:p>
            <a:r>
              <a:rPr lang="en-NZ" sz="2400" b="1" dirty="0">
                <a:solidFill>
                  <a:schemeClr val="bg1"/>
                </a:solidFill>
              </a:rPr>
              <a:t>Servants</a:t>
            </a:r>
            <a:endParaRPr lang="en-NZ" sz="2400" dirty="0">
              <a:solidFill>
                <a:schemeClr val="bg1"/>
              </a:solidFill>
            </a:endParaRPr>
          </a:p>
          <a:p>
            <a:endParaRPr lang="en-NZ" sz="2400" dirty="0">
              <a:solidFill>
                <a:schemeClr val="bg1"/>
              </a:solidFill>
            </a:endParaRPr>
          </a:p>
          <a:p>
            <a:pPr>
              <a:buFont typeface="Arial" panose="020B0604020202020204" pitchFamily="34" charset="0"/>
              <a:buChar char="•"/>
            </a:pPr>
            <a:r>
              <a:rPr lang="en-NZ" sz="2400" dirty="0">
                <a:solidFill>
                  <a:schemeClr val="bg1"/>
                </a:solidFill>
              </a:rPr>
              <a:t>I will seek tangible ways to love and serve others both inside and outside the church. I will joyfully serve both generally for the good of the church and specifically in ways that fit my spiritual gifting.  </a:t>
            </a:r>
          </a:p>
          <a:p>
            <a:pPr>
              <a:buFont typeface="Arial" panose="020B0604020202020204" pitchFamily="34" charset="0"/>
              <a:buChar char="•"/>
            </a:pPr>
            <a:endParaRPr lang="en-NZ" sz="2400" dirty="0">
              <a:solidFill>
                <a:schemeClr val="bg1"/>
              </a:solidFill>
            </a:endParaRPr>
          </a:p>
          <a:p>
            <a:pPr>
              <a:buFont typeface="Arial" panose="020B0604020202020204" pitchFamily="34" charset="0"/>
              <a:buChar char="•"/>
            </a:pPr>
            <a:r>
              <a:rPr lang="en-NZ" sz="2400" dirty="0">
                <a:solidFill>
                  <a:schemeClr val="bg1"/>
                </a:solidFill>
              </a:rPr>
              <a:t>I commit to faithful stewardship. To give generously, to remember the poor and to support the work of the Gospel at Trinity and in the wider kingdom of God. </a:t>
            </a:r>
            <a:br>
              <a:rPr lang="en-NZ" dirty="0">
                <a:solidFill>
                  <a:schemeClr val="bg1"/>
                </a:solidFill>
              </a:rPr>
            </a:br>
            <a:endParaRPr lang="en-NZ" dirty="0">
              <a:solidFill>
                <a:schemeClr val="bg1"/>
              </a:solidFill>
            </a:endParaRPr>
          </a:p>
        </p:txBody>
      </p:sp>
    </p:spTree>
    <p:extLst>
      <p:ext uri="{BB962C8B-B14F-4D97-AF65-F5344CB8AC3E}">
        <p14:creationId xmlns:p14="http://schemas.microsoft.com/office/powerpoint/2010/main" val="15127561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411</TotalTime>
  <Words>609</Words>
  <Application>Microsoft Office PowerPoint</Application>
  <PresentationFormat>Widescreen</PresentationFormat>
  <Paragraphs>41</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Aptos Display</vt:lpstr>
      <vt:lpstr>Arial</vt:lpstr>
      <vt:lpstr>Gotham Bold</vt:lpstr>
      <vt:lpstr>Poppins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Leonard Long</dc:creator>
  <cp:lastModifiedBy>Leonard Long</cp:lastModifiedBy>
  <cp:revision>2</cp:revision>
  <dcterms:created xsi:type="dcterms:W3CDTF">2024-09-21T17:38:00Z</dcterms:created>
  <dcterms:modified xsi:type="dcterms:W3CDTF">2024-10-05T20:34:48Z</dcterms:modified>
</cp:coreProperties>
</file>