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4"/>
  </p:notesMasterIdLst>
  <p:sldIdLst>
    <p:sldId id="318" r:id="rId2"/>
    <p:sldId id="363" r:id="rId3"/>
    <p:sldId id="354" r:id="rId4"/>
    <p:sldId id="357" r:id="rId5"/>
    <p:sldId id="355" r:id="rId6"/>
    <p:sldId id="358" r:id="rId7"/>
    <p:sldId id="360" r:id="rId8"/>
    <p:sldId id="359" r:id="rId9"/>
    <p:sldId id="364" r:id="rId10"/>
    <p:sldId id="365" r:id="rId11"/>
    <p:sldId id="366" r:id="rId12"/>
    <p:sldId id="361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6262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7" autoAdjust="0"/>
    <p:restoredTop sz="87930" autoAdjust="0"/>
  </p:normalViewPr>
  <p:slideViewPr>
    <p:cSldViewPr snapToGrid="0">
      <p:cViewPr varScale="1">
        <p:scale>
          <a:sx n="79" d="100"/>
          <a:sy n="79" d="100"/>
        </p:scale>
        <p:origin x="1764" y="8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NZ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E1A95C-3A5E-44F3-A65F-E52F58E66FF8}" type="datetimeFigureOut">
              <a:rPr lang="en-NZ" smtClean="0"/>
              <a:t>27/10/2019</a:t>
            </a:fld>
            <a:endParaRPr lang="en-NZ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NZ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9B5A11-EFAB-4399-98FC-63A4C7F5082A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4304357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Z" sz="10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9B5A11-EFAB-4399-98FC-63A4C7F5082A}" type="slidenum">
              <a:rPr lang="en-NZ" smtClean="0"/>
              <a:t>1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28630482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Z" sz="10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9B5A11-EFAB-4399-98FC-63A4C7F5082A}" type="slidenum">
              <a:rPr lang="en-NZ" smtClean="0"/>
              <a:t>10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29267452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Z" sz="10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9B5A11-EFAB-4399-98FC-63A4C7F5082A}" type="slidenum">
              <a:rPr lang="en-NZ" smtClean="0"/>
              <a:t>11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12205520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Z" sz="10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9B5A11-EFAB-4399-98FC-63A4C7F5082A}" type="slidenum">
              <a:rPr lang="en-NZ" smtClean="0"/>
              <a:t>12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2197639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Z" sz="10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9B5A11-EFAB-4399-98FC-63A4C7F5082A}" type="slidenum">
              <a:rPr lang="en-NZ" smtClean="0"/>
              <a:t>2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9536457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Z" sz="10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9B5A11-EFAB-4399-98FC-63A4C7F5082A}" type="slidenum">
              <a:rPr lang="en-NZ" smtClean="0"/>
              <a:t>3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54639388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Z" sz="10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9B5A11-EFAB-4399-98FC-63A4C7F5082A}" type="slidenum">
              <a:rPr lang="en-NZ" smtClean="0"/>
              <a:t>4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91415498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Z" sz="10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9B5A11-EFAB-4399-98FC-63A4C7F5082A}" type="slidenum">
              <a:rPr lang="en-NZ" smtClean="0"/>
              <a:t>5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99015426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Z" sz="10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9B5A11-EFAB-4399-98FC-63A4C7F5082A}" type="slidenum">
              <a:rPr lang="en-NZ" smtClean="0"/>
              <a:t>6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6907018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Z" sz="10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9B5A11-EFAB-4399-98FC-63A4C7F5082A}" type="slidenum">
              <a:rPr lang="en-NZ" smtClean="0"/>
              <a:t>7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16013454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Z" sz="10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9B5A11-EFAB-4399-98FC-63A4C7F5082A}" type="slidenum">
              <a:rPr lang="en-NZ" smtClean="0"/>
              <a:t>8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44862466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Z" sz="10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9B5A11-EFAB-4399-98FC-63A4C7F5082A}" type="slidenum">
              <a:rPr lang="en-NZ" smtClean="0"/>
              <a:t>9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7908511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19F036-EA80-4665-BE9F-2B35B0E43CD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6F9A90C-6FEC-42C9-8C43-6DA73891F15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9B483D-262F-4252-84EA-DADA8BCB5E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097E1-BA83-4FF7-A8CB-3F6E987D93F8}" type="datetimeFigureOut">
              <a:rPr lang="en-NZ" smtClean="0"/>
              <a:t>27/10/2019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4490FD-00F5-4952-AA24-D407B7F3BE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D0B42B-1F52-4233-A1FC-06B5FD4A79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FE01B-8E14-474E-8762-828529A5C53A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0735748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DFF5A6-DA38-4509-BD3F-D55140EC1F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C737EAD-A519-49B9-B515-77229854887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5E8320-4D16-450D-9FC2-968CE463BF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097E1-BA83-4FF7-A8CB-3F6E987D93F8}" type="datetimeFigureOut">
              <a:rPr lang="en-NZ" smtClean="0"/>
              <a:t>27/10/2019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ADC654-ECF8-47B6-B88D-A094E5C13E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DBC4C0-6F56-4ABF-9A07-9684931404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FE01B-8E14-474E-8762-828529A5C53A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4781060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3C7112C-931B-4029-BAAF-CDB6A827B3C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3FA7552-4AE6-4885-8D19-03510C5907E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A9732A-C504-4E47-8F7A-A4617705B3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097E1-BA83-4FF7-A8CB-3F6E987D93F8}" type="datetimeFigureOut">
              <a:rPr lang="en-NZ" smtClean="0"/>
              <a:t>27/10/2019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BBF2EE-EE6E-4670-8020-3875BFCFDF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D41FDA-CFFA-4602-8978-4D551ED25A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FE01B-8E14-474E-8762-828529A5C53A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7227591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97C174-7EB4-48EA-B7C0-199FC1BD9D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F38659-5193-480E-9EC7-FD70F82141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2F96A4-71E2-4144-91E4-CE881B9950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097E1-BA83-4FF7-A8CB-3F6E987D93F8}" type="datetimeFigureOut">
              <a:rPr lang="en-NZ" smtClean="0"/>
              <a:t>27/10/2019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7959CB-2C61-409E-AD59-714BBBF658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352D42-08E1-46B1-84E9-9D4E97D412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FE01B-8E14-474E-8762-828529A5C53A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4492779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E00EFC-548B-4093-8FED-0632341C88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A31AA13-197F-4B07-9C38-99D074457A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988863-044F-41E7-9946-5E15E5B1CD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097E1-BA83-4FF7-A8CB-3F6E987D93F8}" type="datetimeFigureOut">
              <a:rPr lang="en-NZ" smtClean="0"/>
              <a:t>27/10/2019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22621D-38BE-4C53-B9E6-74ED2A4EAD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61001C-1798-4D9B-B9ED-834D6C05C0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FE01B-8E14-474E-8762-828529A5C53A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4892299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2DA205-6E01-4DB6-8879-BDA17D853E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8CA82F-0B9E-47AB-8161-C9CF8758B0D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CB92667-6ACE-4FFF-B99A-EE3F9D2391C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8E1ED11-6986-4C45-9B38-EFE4F95255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097E1-BA83-4FF7-A8CB-3F6E987D93F8}" type="datetimeFigureOut">
              <a:rPr lang="en-NZ" smtClean="0"/>
              <a:t>27/10/2019</a:t>
            </a:fld>
            <a:endParaRPr lang="en-NZ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04D2F96-D171-40B9-8281-DF7D23FD46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5577B8E-037E-4D02-B1DF-4DABAB48AD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FE01B-8E14-474E-8762-828529A5C53A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9796816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C152AF-B3D5-4414-A41A-DB0B36B8A4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7F3285-D376-48E4-B73E-77D23F5A79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2F74766-3F68-4C07-AE05-0522E7C34CB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E819BE5-82C5-424E-8A64-8CDD7D05DA1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1147588-82B7-4F1D-BCBA-926001F8AEE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A2FD34F-AAAC-4B79-84FD-08D8E147FE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097E1-BA83-4FF7-A8CB-3F6E987D93F8}" type="datetimeFigureOut">
              <a:rPr lang="en-NZ" smtClean="0"/>
              <a:t>27/10/2019</a:t>
            </a:fld>
            <a:endParaRPr lang="en-NZ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3F317EC-9B0E-43EE-80D0-A507B30CCF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8EDA9A1-8741-4737-A9B8-18DD640001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FE01B-8E14-474E-8762-828529A5C53A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7202681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3E3592-A1F5-4954-B82B-AB5E4869F8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6AE62D1-2912-4ACC-9A84-6C384F7987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097E1-BA83-4FF7-A8CB-3F6E987D93F8}" type="datetimeFigureOut">
              <a:rPr lang="en-NZ" smtClean="0"/>
              <a:t>27/10/2019</a:t>
            </a:fld>
            <a:endParaRPr lang="en-NZ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41B0BD8-9317-4A5A-9091-0920FF70EE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35F1561-2066-4781-9450-677B059EE8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FE01B-8E14-474E-8762-828529A5C53A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6411470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D9EF3E4-98B0-4705-845A-F89CCB9EA2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097E1-BA83-4FF7-A8CB-3F6E987D93F8}" type="datetimeFigureOut">
              <a:rPr lang="en-NZ" smtClean="0"/>
              <a:t>27/10/2019</a:t>
            </a:fld>
            <a:endParaRPr lang="en-NZ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4872706-AABC-4F5E-9F74-705905F4B5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B9EDDEC-1786-4282-8434-523EADCFFC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FE01B-8E14-474E-8762-828529A5C53A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6227387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A397BC-E45B-44BF-B92D-5F87A1CF3D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5721B6-BB72-41DD-B469-90CB2503E3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B2977C7-33B7-437F-ADBC-ACD1BDC3200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6642802-3869-4B73-A8AF-97D11BBF46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097E1-BA83-4FF7-A8CB-3F6E987D93F8}" type="datetimeFigureOut">
              <a:rPr lang="en-NZ" smtClean="0"/>
              <a:t>27/10/2019</a:t>
            </a:fld>
            <a:endParaRPr lang="en-NZ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E437299-D38D-4DD4-9DAC-659AEA2734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0633FC2-569D-4452-8535-71CD153BCE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FE01B-8E14-474E-8762-828529A5C53A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5020646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43BB19-00B4-42C4-B37D-553B7562D2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B7AA9A3-E6B0-4298-A7D2-227BBE4B6AE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NZ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FA21FDE-55C5-4A38-BAED-616A98F1726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BD97BD1-B023-41EC-B9E6-DC97343EB8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097E1-BA83-4FF7-A8CB-3F6E987D93F8}" type="datetimeFigureOut">
              <a:rPr lang="en-NZ" smtClean="0"/>
              <a:t>27/10/2019</a:t>
            </a:fld>
            <a:endParaRPr lang="en-NZ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D955264-90A8-4B90-B485-B55739E82C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0F269C1-9254-4811-9AEF-783AF18401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FE01B-8E14-474E-8762-828529A5C53A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6860136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8FB8BE6-992F-44E6-A9EB-339520AC3A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A8FBA8D-4E2E-4BE0-B4A0-17B97B6954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EEC4C7-08C3-42BF-BAE5-1C9DAA13884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4097E1-BA83-4FF7-A8CB-3F6E987D93F8}" type="datetimeFigureOut">
              <a:rPr lang="en-NZ" smtClean="0"/>
              <a:t>27/10/2019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5FC3ED-007D-46EC-AA30-5DB90757AEF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F52976-1C9A-4E3A-B0CC-6DC0F4B1A78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5FE01B-8E14-474E-8762-828529A5C53A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1167717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95000"/>
            <a:lumOff val="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454278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95000"/>
            <a:lumOff val="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EF6744C5-B8C3-409E-B613-BA396F085E0C}"/>
              </a:ext>
            </a:extLst>
          </p:cNvPr>
          <p:cNvSpPr txBox="1">
            <a:spLocks/>
          </p:cNvSpPr>
          <p:nvPr/>
        </p:nvSpPr>
        <p:spPr>
          <a:xfrm>
            <a:off x="121024" y="586843"/>
            <a:ext cx="8794376" cy="5995492"/>
          </a:xfrm>
          <a:prstGeom prst="rect">
            <a:avLst/>
          </a:prstGeom>
        </p:spPr>
        <p:txBody>
          <a:bodyPr vert="horz" lIns="91440" tIns="45720" rIns="91440" bIns="45720" rtlCol="0" anchor="t">
            <a:normAutofit lnSpcReduction="10000"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50000"/>
              </a:lnSpc>
            </a:pPr>
            <a:r>
              <a:rPr lang="en-NZ" sz="4000" b="1" dirty="0">
                <a:solidFill>
                  <a:schemeClr val="bg1"/>
                </a:solidFill>
                <a:latin typeface="+mn-lt"/>
              </a:rPr>
              <a:t>Why are you cast down, O my soul, and why are you in turmoil within me? </a:t>
            </a:r>
          </a:p>
          <a:p>
            <a:pPr algn="ctr">
              <a:lnSpc>
                <a:spcPct val="150000"/>
              </a:lnSpc>
            </a:pPr>
            <a:endParaRPr lang="en-NZ" sz="4000" b="1" dirty="0">
              <a:solidFill>
                <a:schemeClr val="bg1"/>
              </a:solidFill>
              <a:latin typeface="+mn-lt"/>
            </a:endParaRPr>
          </a:p>
          <a:p>
            <a:pPr algn="ctr">
              <a:lnSpc>
                <a:spcPct val="150000"/>
              </a:lnSpc>
            </a:pPr>
            <a:r>
              <a:rPr lang="en-NZ" sz="4000" b="1" dirty="0">
                <a:solidFill>
                  <a:srgbClr val="FFFF00"/>
                </a:solidFill>
                <a:latin typeface="+mn-lt"/>
              </a:rPr>
              <a:t>Hope in God; for I shall again praise Him,</a:t>
            </a:r>
          </a:p>
          <a:p>
            <a:pPr algn="ctr">
              <a:lnSpc>
                <a:spcPct val="150000"/>
              </a:lnSpc>
            </a:pPr>
            <a:r>
              <a:rPr lang="en-NZ" sz="4000" b="1" dirty="0">
                <a:solidFill>
                  <a:srgbClr val="FFFF00"/>
                </a:solidFill>
                <a:latin typeface="+mn-lt"/>
              </a:rPr>
              <a:t>    my salvation and my God.</a:t>
            </a:r>
          </a:p>
          <a:p>
            <a:pPr algn="ctr">
              <a:lnSpc>
                <a:spcPct val="150000"/>
              </a:lnSpc>
            </a:pPr>
            <a:endParaRPr lang="en-NZ" sz="4000" b="1" dirty="0">
              <a:solidFill>
                <a:schemeClr val="bg1"/>
              </a:solidFill>
              <a:latin typeface="+mn-lt"/>
            </a:endParaRPr>
          </a:p>
          <a:p>
            <a:pPr algn="ctr">
              <a:lnSpc>
                <a:spcPct val="150000"/>
              </a:lnSpc>
            </a:pPr>
            <a:r>
              <a:rPr lang="en-NZ" sz="3200" b="1" dirty="0">
                <a:solidFill>
                  <a:schemeClr val="bg1"/>
                </a:solidFill>
                <a:latin typeface="+mn-lt"/>
                <a:cs typeface="Aharoni" panose="02010803020104030203" pitchFamily="2" charset="-79"/>
              </a:rPr>
              <a:t>Psalm 42:5,11</a:t>
            </a:r>
          </a:p>
        </p:txBody>
      </p:sp>
    </p:spTree>
    <p:extLst>
      <p:ext uri="{BB962C8B-B14F-4D97-AF65-F5344CB8AC3E}">
        <p14:creationId xmlns:p14="http://schemas.microsoft.com/office/powerpoint/2010/main" val="627130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95000"/>
            <a:lumOff val="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EF6744C5-B8C3-409E-B613-BA396F085E0C}"/>
              </a:ext>
            </a:extLst>
          </p:cNvPr>
          <p:cNvSpPr txBox="1">
            <a:spLocks/>
          </p:cNvSpPr>
          <p:nvPr/>
        </p:nvSpPr>
        <p:spPr>
          <a:xfrm>
            <a:off x="121024" y="2144802"/>
            <a:ext cx="8794376" cy="387947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50000"/>
              </a:lnSpc>
            </a:pPr>
            <a:r>
              <a:rPr lang="en-NZ" sz="4000" b="1" dirty="0">
                <a:solidFill>
                  <a:srgbClr val="FFFF00"/>
                </a:solidFill>
                <a:latin typeface="+mn-lt"/>
              </a:rPr>
              <a:t>Hope in God; for I shall again praise Him,</a:t>
            </a:r>
          </a:p>
          <a:p>
            <a:pPr algn="ctr">
              <a:lnSpc>
                <a:spcPct val="150000"/>
              </a:lnSpc>
            </a:pPr>
            <a:r>
              <a:rPr lang="en-NZ" sz="4000" b="1" dirty="0">
                <a:solidFill>
                  <a:srgbClr val="FFFF00"/>
                </a:solidFill>
                <a:latin typeface="+mn-lt"/>
              </a:rPr>
              <a:t>    my salvation and my God.</a:t>
            </a:r>
          </a:p>
          <a:p>
            <a:pPr algn="ctr">
              <a:lnSpc>
                <a:spcPct val="150000"/>
              </a:lnSpc>
            </a:pPr>
            <a:endParaRPr lang="en-NZ" sz="2000" b="1" dirty="0">
              <a:solidFill>
                <a:srgbClr val="FFFF00"/>
              </a:solidFill>
              <a:latin typeface="+mn-lt"/>
            </a:endParaRPr>
          </a:p>
          <a:p>
            <a:pPr algn="ctr">
              <a:lnSpc>
                <a:spcPct val="150000"/>
              </a:lnSpc>
            </a:pPr>
            <a:r>
              <a:rPr lang="en-NZ" sz="2000" b="1" dirty="0">
                <a:solidFill>
                  <a:srgbClr val="FFFF00"/>
                </a:solidFill>
                <a:latin typeface="+mn-lt"/>
              </a:rPr>
              <a:t> </a:t>
            </a:r>
          </a:p>
          <a:p>
            <a:pPr algn="ctr">
              <a:lnSpc>
                <a:spcPct val="150000"/>
              </a:lnSpc>
            </a:pPr>
            <a:r>
              <a:rPr lang="en-NZ" sz="3200" b="1" dirty="0">
                <a:solidFill>
                  <a:schemeClr val="bg1">
                    <a:lumMod val="95000"/>
                  </a:schemeClr>
                </a:solidFill>
                <a:latin typeface="+mn-lt"/>
                <a:cs typeface="Aharoni" panose="02010803020104030203" pitchFamily="2" charset="-79"/>
              </a:rPr>
              <a:t>Psalm 42:5,11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E5378877-D339-4109-9A17-2AC0C1F43237}"/>
              </a:ext>
            </a:extLst>
          </p:cNvPr>
          <p:cNvSpPr txBox="1">
            <a:spLocks/>
          </p:cNvSpPr>
          <p:nvPr/>
        </p:nvSpPr>
        <p:spPr>
          <a:xfrm>
            <a:off x="455677" y="10083"/>
            <a:ext cx="8232645" cy="1005168"/>
          </a:xfrm>
          <a:prstGeom prst="rect">
            <a:avLst/>
          </a:prstGeom>
        </p:spPr>
        <p:txBody>
          <a:bodyPr vert="horz" lIns="91440" tIns="45720" rIns="91440" bIns="45720" rtlCol="0" anchor="t">
            <a:normAutofit lnSpcReduction="10000"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50000"/>
              </a:lnSpc>
            </a:pPr>
            <a:r>
              <a:rPr lang="en-NZ" sz="4000" b="1" dirty="0">
                <a:solidFill>
                  <a:schemeClr val="bg1"/>
                </a:solidFill>
                <a:latin typeface="+mn-lt"/>
                <a:cs typeface="Aharoni" panose="02010803020104030203" pitchFamily="2" charset="-79"/>
              </a:rPr>
              <a:t>4.  Hope looks to God’s Salvation</a:t>
            </a:r>
          </a:p>
          <a:p>
            <a:pPr algn="ctr">
              <a:lnSpc>
                <a:spcPct val="150000"/>
              </a:lnSpc>
            </a:pPr>
            <a:endParaRPr lang="en-NZ" sz="4000" b="1" dirty="0">
              <a:solidFill>
                <a:schemeClr val="bg1"/>
              </a:solidFill>
              <a:latin typeface="+mn-lt"/>
              <a:cs typeface="Aharoni" panose="02010803020104030203" pitchFamily="2" charset="-79"/>
            </a:endParaRPr>
          </a:p>
          <a:p>
            <a:pPr algn="ctr">
              <a:lnSpc>
                <a:spcPct val="150000"/>
              </a:lnSpc>
            </a:pPr>
            <a:endParaRPr lang="en-NZ" sz="4000" b="1" dirty="0">
              <a:solidFill>
                <a:schemeClr val="bg1"/>
              </a:solidFill>
              <a:latin typeface="+mn-lt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65784290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95000"/>
            <a:lumOff val="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206735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95000"/>
            <a:lumOff val="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03C242-20D1-45BE-99CA-843392B88217}"/>
              </a:ext>
            </a:extLst>
          </p:cNvPr>
          <p:cNvSpPr txBox="1">
            <a:spLocks/>
          </p:cNvSpPr>
          <p:nvPr/>
        </p:nvSpPr>
        <p:spPr>
          <a:xfrm>
            <a:off x="455677" y="285750"/>
            <a:ext cx="8232645" cy="623887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50000"/>
              </a:lnSpc>
            </a:pPr>
            <a:r>
              <a:rPr lang="en-US" altLang="zh-CN" sz="4000" b="1" dirty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NZ" sz="4000" dirty="0">
                <a:latin typeface="Aharoni" panose="02010803020104030203" pitchFamily="2" charset="-79"/>
                <a:cs typeface="Aharoni" panose="02010803020104030203" pitchFamily="2" charset="-79"/>
              </a:rPr>
              <a:t>“</a:t>
            </a:r>
            <a:r>
              <a:rPr lang="en-NZ" sz="6000" dirty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HOPE IN GOD</a:t>
            </a:r>
          </a:p>
          <a:p>
            <a:pPr lvl="0">
              <a:lnSpc>
                <a:spcPct val="150000"/>
              </a:lnSpc>
            </a:pPr>
            <a:r>
              <a:rPr lang="en-NZ" sz="4000" dirty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1. Hope longs for the Living God</a:t>
            </a:r>
          </a:p>
          <a:p>
            <a:pPr lvl="0">
              <a:lnSpc>
                <a:spcPct val="150000"/>
              </a:lnSpc>
            </a:pPr>
            <a:r>
              <a:rPr lang="en-NZ" sz="4000" dirty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2. Hope looks through tears</a:t>
            </a:r>
          </a:p>
          <a:p>
            <a:pPr lvl="0">
              <a:lnSpc>
                <a:spcPct val="150000"/>
              </a:lnSpc>
            </a:pPr>
            <a:r>
              <a:rPr lang="en-NZ" sz="4000" dirty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3. Hope remembers God’s love</a:t>
            </a:r>
          </a:p>
          <a:p>
            <a:pPr lvl="0">
              <a:lnSpc>
                <a:spcPct val="150000"/>
              </a:lnSpc>
            </a:pPr>
            <a:r>
              <a:rPr lang="en-NZ" sz="4000" dirty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4. Hope looks to God’s Salvation</a:t>
            </a:r>
          </a:p>
        </p:txBody>
      </p:sp>
    </p:spTree>
    <p:extLst>
      <p:ext uri="{BB962C8B-B14F-4D97-AF65-F5344CB8AC3E}">
        <p14:creationId xmlns:p14="http://schemas.microsoft.com/office/powerpoint/2010/main" val="23176639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95000"/>
            <a:lumOff val="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deer eating grass in a body of water&#10;&#10;Description automatically generated">
            <a:extLst>
              <a:ext uri="{FF2B5EF4-FFF2-40B4-BE49-F238E27FC236}">
                <a16:creationId xmlns:a16="http://schemas.microsoft.com/office/drawing/2014/main" id="{A0489339-D26C-4D4A-842D-019071E7CA3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7284" y="1728416"/>
            <a:ext cx="5549432" cy="3699622"/>
          </a:xfrm>
          <a:prstGeom prst="rect">
            <a:avLst/>
          </a:prstGeom>
        </p:spPr>
      </p:pic>
      <p:sp>
        <p:nvSpPr>
          <p:cNvPr id="3" name="Title 1">
            <a:extLst>
              <a:ext uri="{FF2B5EF4-FFF2-40B4-BE49-F238E27FC236}">
                <a16:creationId xmlns:a16="http://schemas.microsoft.com/office/drawing/2014/main" id="{AE918F09-F5A5-40C8-96A7-435B8992558C}"/>
              </a:ext>
            </a:extLst>
          </p:cNvPr>
          <p:cNvSpPr txBox="1">
            <a:spLocks/>
          </p:cNvSpPr>
          <p:nvPr/>
        </p:nvSpPr>
        <p:spPr>
          <a:xfrm>
            <a:off x="455677" y="285751"/>
            <a:ext cx="8232645" cy="100516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50000"/>
              </a:lnSpc>
            </a:pPr>
            <a:r>
              <a:rPr lang="en-NZ" sz="4000" b="1" dirty="0">
                <a:solidFill>
                  <a:schemeClr val="bg1"/>
                </a:solidFill>
                <a:latin typeface="+mn-lt"/>
                <a:cs typeface="Aharoni" panose="02010803020104030203" pitchFamily="2" charset="-79"/>
              </a:rPr>
              <a:t>1.  Hope Longs for the Living God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4A2035FA-3336-49C8-9933-788F4CBAD071}"/>
              </a:ext>
            </a:extLst>
          </p:cNvPr>
          <p:cNvSpPr txBox="1">
            <a:spLocks/>
          </p:cNvSpPr>
          <p:nvPr/>
        </p:nvSpPr>
        <p:spPr>
          <a:xfrm>
            <a:off x="406371" y="5535149"/>
            <a:ext cx="8232645" cy="100516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50000"/>
              </a:lnSpc>
            </a:pPr>
            <a:r>
              <a:rPr lang="en-NZ" sz="4000" b="1" dirty="0">
                <a:solidFill>
                  <a:schemeClr val="bg1"/>
                </a:solidFill>
                <a:latin typeface="+mn-lt"/>
                <a:cs typeface="Aharoni" panose="02010803020104030203" pitchFamily="2" charset="-79"/>
              </a:rPr>
              <a:t>Psalm 42 : 1, 2</a:t>
            </a:r>
          </a:p>
        </p:txBody>
      </p:sp>
    </p:spTree>
    <p:extLst>
      <p:ext uri="{BB962C8B-B14F-4D97-AF65-F5344CB8AC3E}">
        <p14:creationId xmlns:p14="http://schemas.microsoft.com/office/powerpoint/2010/main" val="38278546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95000"/>
            <a:lumOff val="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view of water and a mountain in the background&#10;&#10;Description automatically generated">
            <a:extLst>
              <a:ext uri="{FF2B5EF4-FFF2-40B4-BE49-F238E27FC236}">
                <a16:creationId xmlns:a16="http://schemas.microsoft.com/office/drawing/2014/main" id="{ABE08413-7D60-47F6-BB10-716DCED1BC6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8173" y="1552873"/>
            <a:ext cx="5009452" cy="3752254"/>
          </a:xfrm>
          <a:prstGeom prst="rect">
            <a:avLst/>
          </a:prstGeo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A4066948-8064-488E-9AEC-360FC6A54591}"/>
              </a:ext>
            </a:extLst>
          </p:cNvPr>
          <p:cNvSpPr txBox="1">
            <a:spLocks/>
          </p:cNvSpPr>
          <p:nvPr/>
        </p:nvSpPr>
        <p:spPr>
          <a:xfrm>
            <a:off x="5537187" y="82367"/>
            <a:ext cx="3340875" cy="100516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50000"/>
              </a:lnSpc>
            </a:pPr>
            <a:r>
              <a:rPr lang="en-NZ" sz="4000" b="1" dirty="0">
                <a:solidFill>
                  <a:schemeClr val="bg1"/>
                </a:solidFill>
                <a:latin typeface="+mn-lt"/>
                <a:cs typeface="Aharoni" panose="02010803020104030203" pitchFamily="2" charset="-79"/>
              </a:rPr>
              <a:t>Psalm 42 : 6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8DE7B666-8ADC-4447-B447-431FE9CF5D26}"/>
              </a:ext>
            </a:extLst>
          </p:cNvPr>
          <p:cNvSpPr txBox="1">
            <a:spLocks/>
          </p:cNvSpPr>
          <p:nvPr/>
        </p:nvSpPr>
        <p:spPr>
          <a:xfrm>
            <a:off x="282388" y="5267881"/>
            <a:ext cx="8680077" cy="100516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50000"/>
              </a:lnSpc>
            </a:pPr>
            <a:r>
              <a:rPr lang="en-NZ" sz="3000" dirty="0">
                <a:solidFill>
                  <a:schemeClr val="bg1"/>
                </a:solidFill>
                <a:latin typeface="+mn-lt"/>
                <a:cs typeface="Aharoni" panose="02010803020104030203" pitchFamily="2" charset="-79"/>
              </a:rPr>
              <a:t>Lake Galilee with Mt Hermon in background</a:t>
            </a:r>
          </a:p>
        </p:txBody>
      </p:sp>
    </p:spTree>
    <p:extLst>
      <p:ext uri="{BB962C8B-B14F-4D97-AF65-F5344CB8AC3E}">
        <p14:creationId xmlns:p14="http://schemas.microsoft.com/office/powerpoint/2010/main" val="29447635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95000"/>
            <a:lumOff val="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close up of a persons face&#10;&#10;Description automatically generated">
            <a:extLst>
              <a:ext uri="{FF2B5EF4-FFF2-40B4-BE49-F238E27FC236}">
                <a16:creationId xmlns:a16="http://schemas.microsoft.com/office/drawing/2014/main" id="{B98CF4B3-8ECA-47D8-BB61-BB6764BCE72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45506" y="1143038"/>
            <a:ext cx="3952635" cy="5130015"/>
          </a:xfrm>
          <a:prstGeom prst="rect">
            <a:avLst/>
          </a:prstGeo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6A42DDE9-A172-4FCF-B9ED-032656A1BE54}"/>
              </a:ext>
            </a:extLst>
          </p:cNvPr>
          <p:cNvSpPr txBox="1">
            <a:spLocks/>
          </p:cNvSpPr>
          <p:nvPr/>
        </p:nvSpPr>
        <p:spPr>
          <a:xfrm>
            <a:off x="455677" y="10083"/>
            <a:ext cx="8232645" cy="100516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50000"/>
              </a:lnSpc>
            </a:pPr>
            <a:r>
              <a:rPr lang="en-NZ" sz="4000" b="1" dirty="0">
                <a:solidFill>
                  <a:schemeClr val="bg1"/>
                </a:solidFill>
                <a:latin typeface="+mn-lt"/>
                <a:cs typeface="Aharoni" panose="02010803020104030203" pitchFamily="2" charset="-79"/>
              </a:rPr>
              <a:t>2.  Hope looks through tears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B7E8BD35-83B6-46D4-8C67-B26484BCF997}"/>
              </a:ext>
            </a:extLst>
          </p:cNvPr>
          <p:cNvSpPr txBox="1">
            <a:spLocks/>
          </p:cNvSpPr>
          <p:nvPr/>
        </p:nvSpPr>
        <p:spPr>
          <a:xfrm>
            <a:off x="5298141" y="5535149"/>
            <a:ext cx="3340875" cy="100516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50000"/>
              </a:lnSpc>
            </a:pPr>
            <a:r>
              <a:rPr lang="en-NZ" sz="4000" b="1" dirty="0">
                <a:solidFill>
                  <a:schemeClr val="bg1"/>
                </a:solidFill>
                <a:latin typeface="+mn-lt"/>
                <a:cs typeface="Aharoni" panose="02010803020104030203" pitchFamily="2" charset="-79"/>
              </a:rPr>
              <a:t>Psalm 42 : 3</a:t>
            </a:r>
          </a:p>
        </p:txBody>
      </p:sp>
    </p:spTree>
    <p:extLst>
      <p:ext uri="{BB962C8B-B14F-4D97-AF65-F5344CB8AC3E}">
        <p14:creationId xmlns:p14="http://schemas.microsoft.com/office/powerpoint/2010/main" val="30377643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95000"/>
            <a:lumOff val="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picture containing animal, invertebrate&#10;&#10;Description automatically generated">
            <a:extLst>
              <a:ext uri="{FF2B5EF4-FFF2-40B4-BE49-F238E27FC236}">
                <a16:creationId xmlns:a16="http://schemas.microsoft.com/office/drawing/2014/main" id="{65F9035C-A45A-45B0-BC99-7CF91A41FB94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76" r="2818"/>
          <a:stretch/>
        </p:blipFill>
        <p:spPr>
          <a:xfrm>
            <a:off x="612115" y="1571176"/>
            <a:ext cx="4101078" cy="3715647"/>
          </a:xfrm>
          <a:prstGeom prst="rect">
            <a:avLst/>
          </a:prstGeo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EF6744C5-B8C3-409E-B613-BA396F085E0C}"/>
              </a:ext>
            </a:extLst>
          </p:cNvPr>
          <p:cNvSpPr txBox="1">
            <a:spLocks/>
          </p:cNvSpPr>
          <p:nvPr/>
        </p:nvSpPr>
        <p:spPr>
          <a:xfrm>
            <a:off x="5159907" y="1239025"/>
            <a:ext cx="3587405" cy="5013858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85000" lnSpcReduction="10000"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50000"/>
              </a:lnSpc>
            </a:pPr>
            <a:r>
              <a:rPr lang="en-NZ" sz="4000" b="1" dirty="0">
                <a:solidFill>
                  <a:schemeClr val="bg1"/>
                </a:solidFill>
                <a:latin typeface="+mn-lt"/>
              </a:rPr>
              <a:t>“Why are you cast down, O my soul, and why are you in turmoil within me?”</a:t>
            </a:r>
          </a:p>
          <a:p>
            <a:pPr algn="ctr">
              <a:lnSpc>
                <a:spcPct val="150000"/>
              </a:lnSpc>
            </a:pPr>
            <a:endParaRPr lang="en-NZ" sz="4000" b="1" dirty="0">
              <a:solidFill>
                <a:schemeClr val="bg1"/>
              </a:solidFill>
              <a:latin typeface="+mn-lt"/>
            </a:endParaRPr>
          </a:p>
          <a:p>
            <a:pPr algn="ctr">
              <a:lnSpc>
                <a:spcPct val="150000"/>
              </a:lnSpc>
            </a:pPr>
            <a:r>
              <a:rPr lang="en-NZ" sz="3200" b="1" dirty="0">
                <a:solidFill>
                  <a:schemeClr val="bg1"/>
                </a:solidFill>
                <a:latin typeface="+mn-lt"/>
                <a:cs typeface="Aharoni" panose="02010803020104030203" pitchFamily="2" charset="-79"/>
              </a:rPr>
              <a:t>Psalm 42:5</a:t>
            </a:r>
          </a:p>
        </p:txBody>
      </p:sp>
    </p:spTree>
    <p:extLst>
      <p:ext uri="{BB962C8B-B14F-4D97-AF65-F5344CB8AC3E}">
        <p14:creationId xmlns:p14="http://schemas.microsoft.com/office/powerpoint/2010/main" val="27491583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95000"/>
            <a:lumOff val="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A close up of a wave&#10;&#10;Description automatically generated">
            <a:extLst>
              <a:ext uri="{FF2B5EF4-FFF2-40B4-BE49-F238E27FC236}">
                <a16:creationId xmlns:a16="http://schemas.microsoft.com/office/drawing/2014/main" id="{983B4DD1-E9A3-4968-86F2-47F2DC792F2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65196" y="485466"/>
            <a:ext cx="4139719" cy="3100794"/>
          </a:xfrm>
          <a:prstGeom prst="rect">
            <a:avLst/>
          </a:prstGeom>
        </p:spPr>
      </p:pic>
      <p:pic>
        <p:nvPicPr>
          <p:cNvPr id="13" name="Picture 12" descr="A waterfall in the background&#10;&#10;Description automatically generated">
            <a:extLst>
              <a:ext uri="{FF2B5EF4-FFF2-40B4-BE49-F238E27FC236}">
                <a16:creationId xmlns:a16="http://schemas.microsoft.com/office/drawing/2014/main" id="{1E2CC037-CD43-4C99-BC23-EAB9E91C8855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89" r="8533" b="2633"/>
          <a:stretch/>
        </p:blipFill>
        <p:spPr>
          <a:xfrm>
            <a:off x="539085" y="485466"/>
            <a:ext cx="3541595" cy="5865177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8AFBDD61-9CD2-4BF8-BFF4-E58F0F3913F6}"/>
              </a:ext>
            </a:extLst>
          </p:cNvPr>
          <p:cNvSpPr txBox="1">
            <a:spLocks/>
          </p:cNvSpPr>
          <p:nvPr/>
        </p:nvSpPr>
        <p:spPr>
          <a:xfrm>
            <a:off x="4976131" y="4613326"/>
            <a:ext cx="3340875" cy="100516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50000"/>
              </a:lnSpc>
            </a:pPr>
            <a:r>
              <a:rPr lang="en-NZ" sz="4000" b="1" dirty="0">
                <a:solidFill>
                  <a:schemeClr val="bg1"/>
                </a:solidFill>
                <a:latin typeface="+mn-lt"/>
                <a:cs typeface="Aharoni" panose="02010803020104030203" pitchFamily="2" charset="-79"/>
              </a:rPr>
              <a:t>Psalm 42 : 7</a:t>
            </a:r>
          </a:p>
        </p:txBody>
      </p:sp>
    </p:spTree>
    <p:extLst>
      <p:ext uri="{BB962C8B-B14F-4D97-AF65-F5344CB8AC3E}">
        <p14:creationId xmlns:p14="http://schemas.microsoft.com/office/powerpoint/2010/main" val="28258793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95000"/>
            <a:lumOff val="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rt 1">
            <a:extLst>
              <a:ext uri="{FF2B5EF4-FFF2-40B4-BE49-F238E27FC236}">
                <a16:creationId xmlns:a16="http://schemas.microsoft.com/office/drawing/2014/main" id="{534F6347-33FA-40AE-B7B0-D112318FE316}"/>
              </a:ext>
            </a:extLst>
          </p:cNvPr>
          <p:cNvSpPr/>
          <p:nvPr/>
        </p:nvSpPr>
        <p:spPr>
          <a:xfrm>
            <a:off x="3179928" y="3010737"/>
            <a:ext cx="2784143" cy="2381534"/>
          </a:xfrm>
          <a:prstGeom prst="hear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 dirty="0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1C6CABDB-BFB5-4531-A0EF-3FA9EBC5076F}"/>
              </a:ext>
            </a:extLst>
          </p:cNvPr>
          <p:cNvSpPr txBox="1">
            <a:spLocks/>
          </p:cNvSpPr>
          <p:nvPr/>
        </p:nvSpPr>
        <p:spPr>
          <a:xfrm>
            <a:off x="455677" y="10083"/>
            <a:ext cx="8232645" cy="1005168"/>
          </a:xfrm>
          <a:prstGeom prst="rect">
            <a:avLst/>
          </a:prstGeom>
        </p:spPr>
        <p:txBody>
          <a:bodyPr vert="horz" lIns="91440" tIns="45720" rIns="91440" bIns="45720" rtlCol="0" anchor="t">
            <a:normAutofit lnSpcReduction="10000"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50000"/>
              </a:lnSpc>
            </a:pPr>
            <a:r>
              <a:rPr lang="en-NZ" sz="4000" b="1" dirty="0">
                <a:solidFill>
                  <a:schemeClr val="bg1"/>
                </a:solidFill>
                <a:latin typeface="+mn-lt"/>
                <a:cs typeface="Aharoni" panose="02010803020104030203" pitchFamily="2" charset="-79"/>
              </a:rPr>
              <a:t>3.  Hope remembers God and His Love</a:t>
            </a:r>
          </a:p>
          <a:p>
            <a:pPr algn="ctr">
              <a:lnSpc>
                <a:spcPct val="150000"/>
              </a:lnSpc>
            </a:pPr>
            <a:endParaRPr lang="en-NZ" sz="4000" b="1" dirty="0">
              <a:solidFill>
                <a:schemeClr val="bg1"/>
              </a:solidFill>
              <a:latin typeface="+mn-lt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7737827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95000"/>
            <a:lumOff val="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Arrow: Curved Left 7">
            <a:extLst>
              <a:ext uri="{FF2B5EF4-FFF2-40B4-BE49-F238E27FC236}">
                <a16:creationId xmlns:a16="http://schemas.microsoft.com/office/drawing/2014/main" id="{8EDC97B9-454C-43A2-BF79-FC98EC45E482}"/>
              </a:ext>
            </a:extLst>
          </p:cNvPr>
          <p:cNvSpPr/>
          <p:nvPr/>
        </p:nvSpPr>
        <p:spPr>
          <a:xfrm>
            <a:off x="5841242" y="1640424"/>
            <a:ext cx="1460310" cy="3306170"/>
          </a:xfrm>
          <a:prstGeom prst="curvedLeft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>
              <a:solidFill>
                <a:schemeClr val="tx1"/>
              </a:solidFill>
            </a:endParaRPr>
          </a:p>
        </p:txBody>
      </p:sp>
      <p:sp>
        <p:nvSpPr>
          <p:cNvPr id="2" name="Heart 1">
            <a:extLst>
              <a:ext uri="{FF2B5EF4-FFF2-40B4-BE49-F238E27FC236}">
                <a16:creationId xmlns:a16="http://schemas.microsoft.com/office/drawing/2014/main" id="{534F6347-33FA-40AE-B7B0-D112318FE316}"/>
              </a:ext>
            </a:extLst>
          </p:cNvPr>
          <p:cNvSpPr/>
          <p:nvPr/>
        </p:nvSpPr>
        <p:spPr>
          <a:xfrm>
            <a:off x="3787254" y="637316"/>
            <a:ext cx="2784143" cy="2381534"/>
          </a:xfrm>
          <a:prstGeom prst="hear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 dirty="0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9E01EB1E-CD7F-4E61-A806-2029CEC21A59}"/>
              </a:ext>
            </a:extLst>
          </p:cNvPr>
          <p:cNvSpPr/>
          <p:nvPr/>
        </p:nvSpPr>
        <p:spPr>
          <a:xfrm>
            <a:off x="4644914" y="5383324"/>
            <a:ext cx="416254" cy="280618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10903533-D65F-49E1-8FC2-8830EA0FA4F6}"/>
              </a:ext>
            </a:extLst>
          </p:cNvPr>
          <p:cNvSpPr/>
          <p:nvPr/>
        </p:nvSpPr>
        <p:spPr>
          <a:xfrm>
            <a:off x="3546445" y="5298445"/>
            <a:ext cx="368489" cy="225188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49DF8DF-2DEE-4A30-A56B-6E8ACAE81984}"/>
              </a:ext>
            </a:extLst>
          </p:cNvPr>
          <p:cNvSpPr/>
          <p:nvPr/>
        </p:nvSpPr>
        <p:spPr>
          <a:xfrm rot="16543871">
            <a:off x="4337124" y="3201500"/>
            <a:ext cx="229764" cy="1161514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3BC012BA-7953-41F4-9B56-444197265D22}"/>
              </a:ext>
            </a:extLst>
          </p:cNvPr>
          <p:cNvSpPr/>
          <p:nvPr/>
        </p:nvSpPr>
        <p:spPr>
          <a:xfrm flipH="1">
            <a:off x="4956658" y="3729372"/>
            <a:ext cx="104510" cy="1815152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sp>
        <p:nvSpPr>
          <p:cNvPr id="18" name="Arrow: Curved Left 17">
            <a:extLst>
              <a:ext uri="{FF2B5EF4-FFF2-40B4-BE49-F238E27FC236}">
                <a16:creationId xmlns:a16="http://schemas.microsoft.com/office/drawing/2014/main" id="{3F8BBF35-B021-45BF-91CD-CDDFC92B509D}"/>
              </a:ext>
            </a:extLst>
          </p:cNvPr>
          <p:cNvSpPr/>
          <p:nvPr/>
        </p:nvSpPr>
        <p:spPr>
          <a:xfrm rot="11071567">
            <a:off x="1888466" y="1120525"/>
            <a:ext cx="1460310" cy="3306170"/>
          </a:xfrm>
          <a:prstGeom prst="curvedLeft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>
              <a:solidFill>
                <a:schemeClr val="tx1"/>
              </a:solidFill>
            </a:endParaRPr>
          </a:p>
        </p:txBody>
      </p:sp>
      <p:sp>
        <p:nvSpPr>
          <p:cNvPr id="19" name="Moon 18">
            <a:extLst>
              <a:ext uri="{FF2B5EF4-FFF2-40B4-BE49-F238E27FC236}">
                <a16:creationId xmlns:a16="http://schemas.microsoft.com/office/drawing/2014/main" id="{B4AB4774-D1DD-4EBD-B14A-76FF029C2BDE}"/>
              </a:ext>
            </a:extLst>
          </p:cNvPr>
          <p:cNvSpPr/>
          <p:nvPr/>
        </p:nvSpPr>
        <p:spPr>
          <a:xfrm>
            <a:off x="370857" y="406022"/>
            <a:ext cx="798394" cy="1255594"/>
          </a:xfrm>
          <a:prstGeom prst="mo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sp>
        <p:nvSpPr>
          <p:cNvPr id="20" name="Sun 19">
            <a:extLst>
              <a:ext uri="{FF2B5EF4-FFF2-40B4-BE49-F238E27FC236}">
                <a16:creationId xmlns:a16="http://schemas.microsoft.com/office/drawing/2014/main" id="{A22535FD-E66B-4226-83AD-E2FC8051EE47}"/>
              </a:ext>
            </a:extLst>
          </p:cNvPr>
          <p:cNvSpPr/>
          <p:nvPr/>
        </p:nvSpPr>
        <p:spPr>
          <a:xfrm>
            <a:off x="7608627" y="249073"/>
            <a:ext cx="1412542" cy="1412543"/>
          </a:xfrm>
          <a:prstGeom prst="su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C8323602-0F29-4A04-8126-7BDB0F95EE9C}"/>
              </a:ext>
            </a:extLst>
          </p:cNvPr>
          <p:cNvSpPr/>
          <p:nvPr/>
        </p:nvSpPr>
        <p:spPr>
          <a:xfrm flipH="1">
            <a:off x="3810424" y="3609954"/>
            <a:ext cx="104510" cy="1815152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DED3313E-5B72-4A2C-BA90-2756CF25F2F5}"/>
              </a:ext>
            </a:extLst>
          </p:cNvPr>
          <p:cNvSpPr txBox="1">
            <a:spLocks/>
          </p:cNvSpPr>
          <p:nvPr/>
        </p:nvSpPr>
        <p:spPr>
          <a:xfrm>
            <a:off x="5298141" y="5535149"/>
            <a:ext cx="3340875" cy="100516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50000"/>
              </a:lnSpc>
            </a:pPr>
            <a:r>
              <a:rPr lang="en-NZ" sz="4000" b="1" dirty="0">
                <a:solidFill>
                  <a:schemeClr val="bg1"/>
                </a:solidFill>
                <a:latin typeface="+mn-lt"/>
                <a:cs typeface="Aharoni" panose="02010803020104030203" pitchFamily="2" charset="-79"/>
              </a:rPr>
              <a:t>Psalm 42 : 8</a:t>
            </a:r>
          </a:p>
        </p:txBody>
      </p:sp>
    </p:spTree>
    <p:extLst>
      <p:ext uri="{BB962C8B-B14F-4D97-AF65-F5344CB8AC3E}">
        <p14:creationId xmlns:p14="http://schemas.microsoft.com/office/powerpoint/2010/main" val="682855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2505</TotalTime>
  <Words>144</Words>
  <Application>Microsoft Office PowerPoint</Application>
  <PresentationFormat>On-screen Show (4:3)</PresentationFormat>
  <Paragraphs>41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Aharoni</vt:lpstr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Mark and Jo Ennion</dc:creator>
  <cp:lastModifiedBy>Trinity Sounddesk</cp:lastModifiedBy>
  <cp:revision>276</cp:revision>
  <dcterms:created xsi:type="dcterms:W3CDTF">2017-12-16T01:03:12Z</dcterms:created>
  <dcterms:modified xsi:type="dcterms:W3CDTF">2019-10-26T21:05:41Z</dcterms:modified>
</cp:coreProperties>
</file>