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753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89787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8783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6019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5996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561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6476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3337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8126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250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9550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AE81A-06AF-4326-9952-C4404F1B5508}" type="datetimeFigureOut">
              <a:rPr lang="en-NZ" smtClean="0"/>
              <a:pPr/>
              <a:t>4/08/2019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05DBE-7DC5-456B-A903-B702F4C4C57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1715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iggingtheword.blogspot.com/2009_01_01_archive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plant&#10;&#10;Description automatically generated">
            <a:extLst>
              <a:ext uri="{FF2B5EF4-FFF2-40B4-BE49-F238E27FC236}">
                <a16:creationId xmlns:a16="http://schemas.microsoft.com/office/drawing/2014/main" xmlns="" id="{B06ED082-572B-40BB-9198-0B60B5FB460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0459" t="9091" r="13783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D49FE6D-E54D-4A15-9572-966ED42F8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382" y="4251489"/>
            <a:ext cx="9141618" cy="2077327"/>
          </a:xfrm>
          <a:prstGeom prst="rect">
            <a:avLst/>
          </a:pr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66CF3F-6B63-4D6A-BED5-F7E1E69A4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016" y="4470220"/>
            <a:ext cx="8188542" cy="1327380"/>
          </a:xfrm>
        </p:spPr>
        <p:txBody>
          <a:bodyPr>
            <a:normAutofit fontScale="90000"/>
          </a:bodyPr>
          <a:lstStyle/>
          <a:p>
            <a:r>
              <a:rPr lang="en-NZ" dirty="0"/>
              <a:t>Believing In and Praying To the Lord of the Harvest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7489195-419F-4C73-A0BB-12FA5C5D4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016" y="5859928"/>
            <a:ext cx="8188542" cy="468888"/>
          </a:xfrm>
        </p:spPr>
        <p:txBody>
          <a:bodyPr>
            <a:normAutofit/>
          </a:bodyPr>
          <a:lstStyle/>
          <a:p>
            <a:r>
              <a:rPr lang="en-NZ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Luke 10:1-16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AFC8083-BBFA-464C-A805-4E844F66B2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4126832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CC752BC6-CDD2-4020-8DCF-B5E813CD3A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6448927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461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92B1C16BE7F4AAD2A14BA5806E0F3" ma:contentTypeVersion="28" ma:contentTypeDescription="Create a new document." ma:contentTypeScope="" ma:versionID="70e6e7bf813283126d5f6f185173e52f">
  <xsd:schema xmlns:xsd="http://www.w3.org/2001/XMLSchema" xmlns:xs="http://www.w3.org/2001/XMLSchema" xmlns:p="http://schemas.microsoft.com/office/2006/metadata/properties" xmlns:ns3="fa63fcff-f896-444a-9b21-fdbaf217b08f" xmlns:ns4="dcd2e97e-82ed-4f03-b30a-75f43823c61d" targetNamespace="http://schemas.microsoft.com/office/2006/metadata/properties" ma:root="true" ma:fieldsID="354b90b3c658b45b817a14ef0a907342" ns3:_="" ns4:_="">
    <xsd:import namespace="fa63fcff-f896-444a-9b21-fdbaf217b08f"/>
    <xsd:import namespace="dcd2e97e-82ed-4f03-b30a-75f43823c6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fcff-f896-444a-9b21-fdbaf217b0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2e97e-82ed-4f03-b30a-75f43823c61d" elementFormDefault="qualified">
    <xsd:import namespace="http://schemas.microsoft.com/office/2006/documentManagement/types"/>
    <xsd:import namespace="http://schemas.microsoft.com/office/infopath/2007/PartnerControls"/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dcd2e97e-82ed-4f03-b30a-75f43823c61d" xsi:nil="true"/>
    <CultureName xmlns="dcd2e97e-82ed-4f03-b30a-75f43823c61d" xsi:nil="true"/>
    <Templates xmlns="dcd2e97e-82ed-4f03-b30a-75f43823c61d" xsi:nil="true"/>
    <AppVersion xmlns="dcd2e97e-82ed-4f03-b30a-75f43823c61d" xsi:nil="true"/>
    <Invited_Students xmlns="dcd2e97e-82ed-4f03-b30a-75f43823c61d" xsi:nil="true"/>
    <Teachers xmlns="dcd2e97e-82ed-4f03-b30a-75f43823c61d">
      <UserInfo>
        <DisplayName/>
        <AccountId xsi:nil="true"/>
        <AccountType/>
      </UserInfo>
    </Teachers>
    <Students xmlns="dcd2e97e-82ed-4f03-b30a-75f43823c61d">
      <UserInfo>
        <DisplayName/>
        <AccountId xsi:nil="true"/>
        <AccountType/>
      </UserInfo>
    </Students>
    <Student_Groups xmlns="dcd2e97e-82ed-4f03-b30a-75f43823c61d">
      <UserInfo>
        <DisplayName/>
        <AccountId xsi:nil="true"/>
        <AccountType/>
      </UserInfo>
    </Student_Groups>
    <Self_Registration_Enabled xmlns="dcd2e97e-82ed-4f03-b30a-75f43823c61d" xsi:nil="true"/>
    <DefaultSectionNames xmlns="dcd2e97e-82ed-4f03-b30a-75f43823c61d" xsi:nil="true"/>
    <NotebookType xmlns="dcd2e97e-82ed-4f03-b30a-75f43823c61d" xsi:nil="true"/>
    <Has_Teacher_Only_SectionGroup xmlns="dcd2e97e-82ed-4f03-b30a-75f43823c61d" xsi:nil="true"/>
    <Is_Collaboration_Space_Locked xmlns="dcd2e97e-82ed-4f03-b30a-75f43823c61d" xsi:nil="true"/>
    <Invited_Teachers xmlns="dcd2e97e-82ed-4f03-b30a-75f43823c61d" xsi:nil="true"/>
    <Owner xmlns="dcd2e97e-82ed-4f03-b30a-75f43823c61d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81F8F6F5-E584-4090-A12E-D04056041D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fcff-f896-444a-9b21-fdbaf217b08f"/>
    <ds:schemaRef ds:uri="dcd2e97e-82ed-4f03-b30a-75f43823c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6EDAFD-B1DE-401A-A174-BD852A2685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1D8BBA-3380-44E5-B633-C3A2D1367BF3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dcd2e97e-82ed-4f03-b30a-75f43823c61d"/>
    <ds:schemaRef ds:uri="http://schemas.microsoft.com/office/2006/metadata/properties"/>
    <ds:schemaRef ds:uri="fa63fcff-f896-444a-9b21-fdbaf217b08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Believing In and Praying To the Lord of the Harvest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Believing In and Praying To the Lord of the Harvest</dc:title>
  <dc:creator>Geoff Macpherson</dc:creator>
  <cp:lastModifiedBy>Trinity Church</cp:lastModifiedBy>
  <cp:revision>1</cp:revision>
  <dcterms:created xsi:type="dcterms:W3CDTF">2019-08-03T07:46:03Z</dcterms:created>
  <dcterms:modified xsi:type="dcterms:W3CDTF">2019-08-03T21:49:46Z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0x0101003A992B1C16BE7F4AAD2A14BA5806E0F3</vt:lpwstr>
  </property>
</Properties>
</file>