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7/28/2019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312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pPr/>
              <a:t>7/28/2019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16238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875485B9-8EE1-447A-9C08-F7D6B532A8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3661D00-D99D-4E61-B93D-02E6516908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763" r="22237"/>
          <a:stretch/>
        </p:blipFill>
        <p:spPr>
          <a:xfrm>
            <a:off x="20" y="10"/>
            <a:ext cx="9143980" cy="685798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963707F-B98C-4143-AFCF-D6B56C975C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5544" y="457200"/>
            <a:ext cx="3758184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8D2DFBB-460D-4ECB-BD76-509C99DAD6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6687" y="601197"/>
            <a:ext cx="3757041" cy="5789368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2D47EA-7A3A-48E7-AFDB-9BA30856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844" y="811033"/>
            <a:ext cx="3240170" cy="3697357"/>
          </a:xfrm>
        </p:spPr>
        <p:txBody>
          <a:bodyPr>
            <a:normAutofit fontScale="90000"/>
          </a:bodyPr>
          <a:lstStyle/>
          <a:p>
            <a:r>
              <a:rPr lang="en-NZ" dirty="0"/>
              <a:t>Patient Suffering in the Presence of a Merciful Sovereign God</a:t>
            </a:r>
            <a:r>
              <a:rPr lang="en-NZ" sz="3200" dirty="0"/>
              <a:t/>
            </a:r>
            <a:br>
              <a:rPr lang="en-NZ" sz="3200" dirty="0"/>
            </a:br>
            <a:endParaRPr lang="en-NZ" sz="35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73FD71A-8DAC-4E2D-BBAF-A1926DF2D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844" y="4913905"/>
            <a:ext cx="3240171" cy="524869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NZ" sz="2400" b="1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Job 38-42</a:t>
            </a:r>
          </a:p>
        </p:txBody>
      </p:sp>
    </p:spTree>
    <p:extLst>
      <p:ext uri="{BB962C8B-B14F-4D97-AF65-F5344CB8AC3E}">
        <p14:creationId xmlns:p14="http://schemas.microsoft.com/office/powerpoint/2010/main" xmlns="" val="2536799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00BDC88A-176A-4C74-9A93-7C0BC765F4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0F81E05-F529-4DFE-AFC8-E3E964F95E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5893" y="455422"/>
            <a:ext cx="829623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7358E157-7D0A-4F9C-8B70-83F2B7AA98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38315" y="455421"/>
            <a:ext cx="4686340" cy="5859736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A964FC-D4D4-45B0-981C-5EDF18CC5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7259" y="1024820"/>
            <a:ext cx="4145245" cy="472093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NZ">
                <a:solidFill>
                  <a:srgbClr val="FFFFFF"/>
                </a:solidFill>
              </a:rPr>
              <a:t>-1- Suffering in the presence of a sovereign God</a:t>
            </a:r>
            <a:br>
              <a:rPr lang="en-NZ">
                <a:solidFill>
                  <a:srgbClr val="FFFFFF"/>
                </a:solidFill>
              </a:rPr>
            </a:br>
            <a:r>
              <a:rPr lang="en-NZ">
                <a:solidFill>
                  <a:srgbClr val="FFFFFF"/>
                </a:solidFill>
              </a:rPr>
              <a:t>-2- Patiently trusting a Merciful and Compassionate Saving God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977A541-1F4E-4C7A-B7E2-4D5926B762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7404" y="453643"/>
            <a:ext cx="2711696" cy="5863293"/>
          </a:xfrm>
          <a:prstGeom prst="rect">
            <a:avLst/>
          </a:prstGeom>
          <a:solidFill>
            <a:srgbClr val="89929B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1758E65-5B9E-46C8-9DEE-26B063188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7807" y="1024820"/>
            <a:ext cx="2360282" cy="4720938"/>
          </a:xfrm>
        </p:spPr>
        <p:txBody>
          <a:bodyPr anchor="ctr">
            <a:normAutofit/>
          </a:bodyPr>
          <a:lstStyle/>
          <a:p>
            <a:r>
              <a:rPr lang="en-NZ" sz="3100">
                <a:solidFill>
                  <a:srgbClr val="FFFFFF"/>
                </a:solidFill>
              </a:rPr>
              <a:t>Job 38-42</a:t>
            </a:r>
          </a:p>
        </p:txBody>
      </p:sp>
    </p:spTree>
    <p:extLst>
      <p:ext uri="{BB962C8B-B14F-4D97-AF65-F5344CB8AC3E}">
        <p14:creationId xmlns:p14="http://schemas.microsoft.com/office/powerpoint/2010/main" xmlns="" val="390533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413524"/>
      </a:dk2>
      <a:lt2>
        <a:srgbClr val="E2E8E4"/>
      </a:lt2>
      <a:accent1>
        <a:srgbClr val="DE32A1"/>
      </a:accent1>
      <a:accent2>
        <a:srgbClr val="CC2047"/>
      </a:accent2>
      <a:accent3>
        <a:srgbClr val="DE5232"/>
      </a:accent3>
      <a:accent4>
        <a:srgbClr val="CC8820"/>
      </a:accent4>
      <a:accent5>
        <a:srgbClr val="A5A825"/>
      </a:accent5>
      <a:accent6>
        <a:srgbClr val="72B41C"/>
      </a:accent6>
      <a:hlink>
        <a:srgbClr val="319354"/>
      </a:hlink>
      <a:folHlink>
        <a:srgbClr val="828282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92B1C16BE7F4AAD2A14BA5806E0F3" ma:contentTypeVersion="28" ma:contentTypeDescription="Create a new document." ma:contentTypeScope="" ma:versionID="70e6e7bf813283126d5f6f185173e52f">
  <xsd:schema xmlns:xsd="http://www.w3.org/2001/XMLSchema" xmlns:xs="http://www.w3.org/2001/XMLSchema" xmlns:p="http://schemas.microsoft.com/office/2006/metadata/properties" xmlns:ns3="fa63fcff-f896-444a-9b21-fdbaf217b08f" xmlns:ns4="dcd2e97e-82ed-4f03-b30a-75f43823c61d" targetNamespace="http://schemas.microsoft.com/office/2006/metadata/properties" ma:root="true" ma:fieldsID="354b90b3c658b45b817a14ef0a907342" ns3:_="" ns4:_="">
    <xsd:import namespace="fa63fcff-f896-444a-9b21-fdbaf217b08f"/>
    <xsd:import namespace="dcd2e97e-82ed-4f03-b30a-75f43823c6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fcff-f896-444a-9b21-fdbaf217b0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2e97e-82ed-4f03-b30a-75f43823c61d" elementFormDefault="qualified">
    <xsd:import namespace="http://schemas.microsoft.com/office/2006/documentManagement/types"/>
    <xsd:import namespace="http://schemas.microsoft.com/office/infopath/2007/PartnerControls"/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dcd2e97e-82ed-4f03-b30a-75f43823c61d" xsi:nil="true"/>
    <CultureName xmlns="dcd2e97e-82ed-4f03-b30a-75f43823c61d" xsi:nil="true"/>
    <Templates xmlns="dcd2e97e-82ed-4f03-b30a-75f43823c61d" xsi:nil="true"/>
    <AppVersion xmlns="dcd2e97e-82ed-4f03-b30a-75f43823c61d" xsi:nil="true"/>
    <Invited_Students xmlns="dcd2e97e-82ed-4f03-b30a-75f43823c61d" xsi:nil="true"/>
    <Teachers xmlns="dcd2e97e-82ed-4f03-b30a-75f43823c61d">
      <UserInfo>
        <DisplayName/>
        <AccountId xsi:nil="true"/>
        <AccountType/>
      </UserInfo>
    </Teachers>
    <Students xmlns="dcd2e97e-82ed-4f03-b30a-75f43823c61d">
      <UserInfo>
        <DisplayName/>
        <AccountId xsi:nil="true"/>
        <AccountType/>
      </UserInfo>
    </Students>
    <Student_Groups xmlns="dcd2e97e-82ed-4f03-b30a-75f43823c61d">
      <UserInfo>
        <DisplayName/>
        <AccountId xsi:nil="true"/>
        <AccountType/>
      </UserInfo>
    </Student_Groups>
    <Self_Registration_Enabled xmlns="dcd2e97e-82ed-4f03-b30a-75f43823c61d" xsi:nil="true"/>
    <DefaultSectionNames xmlns="dcd2e97e-82ed-4f03-b30a-75f43823c61d" xsi:nil="true"/>
    <NotebookType xmlns="dcd2e97e-82ed-4f03-b30a-75f43823c61d" xsi:nil="true"/>
    <Has_Teacher_Only_SectionGroup xmlns="dcd2e97e-82ed-4f03-b30a-75f43823c61d" xsi:nil="true"/>
    <Is_Collaboration_Space_Locked xmlns="dcd2e97e-82ed-4f03-b30a-75f43823c61d" xsi:nil="true"/>
    <Invited_Teachers xmlns="dcd2e97e-82ed-4f03-b30a-75f43823c61d" xsi:nil="true"/>
    <Owner xmlns="dcd2e97e-82ed-4f03-b30a-75f43823c61d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61E61FE4-8BA9-42A0-B5CA-A1B2A2B9AA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fcff-f896-444a-9b21-fdbaf217b08f"/>
    <ds:schemaRef ds:uri="dcd2e97e-82ed-4f03-b30a-75f43823c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21D26E-369D-4101-A12C-11BE6E94D6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ECAF64-D29E-40FA-A1CC-3C5B5318DB7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fa63fcff-f896-444a-9b21-fdbaf217b08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cd2e97e-82ed-4f03-b30a-75f43823c61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DividendVTI</vt:lpstr>
      <vt:lpstr>Patient Suffering in the Presence of a Merciful Sovereign God </vt:lpstr>
      <vt:lpstr>-1- Suffering in the presence of a sovereign God -2- Patiently trusting a Merciful and Compassionate Saving God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Suffering in the Presence of a Merciful Sovereign God</dc:title>
  <dc:creator>Geoff Macpherson</dc:creator>
  <cp:lastModifiedBy>Trinity Church</cp:lastModifiedBy>
  <cp:revision>3</cp:revision>
  <dcterms:created xsi:type="dcterms:W3CDTF">2019-07-27T04:41:37Z</dcterms:created>
  <dcterms:modified xsi:type="dcterms:W3CDTF">2019-07-27T21:59:19Z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0x0101003A992B1C16BE7F4AAD2A14BA5806E0F3</vt:lpwstr>
  </property>
</Properties>
</file>