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3" autoAdjust="0"/>
    <p:restoredTop sz="94660"/>
  </p:normalViewPr>
  <p:slideViewPr>
    <p:cSldViewPr snapToGrid="0">
      <p:cViewPr varScale="1">
        <p:scale>
          <a:sx n="70" d="100"/>
          <a:sy n="70" d="100"/>
        </p:scale>
        <p:origin x="-30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5F865-57EB-4614-A651-18EC841B270A}" type="datetimeFigureOut">
              <a:rPr lang="en-NZ" smtClean="0"/>
              <a:pPr/>
              <a:t>2/06/2019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257EC-67C9-44D6-8F69-0A9DD67BD714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756752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5F865-57EB-4614-A651-18EC841B270A}" type="datetimeFigureOut">
              <a:rPr lang="en-NZ" smtClean="0"/>
              <a:pPr/>
              <a:t>2/06/2019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257EC-67C9-44D6-8F69-0A9DD67BD714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575169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5F865-57EB-4614-A651-18EC841B270A}" type="datetimeFigureOut">
              <a:rPr lang="en-NZ" smtClean="0"/>
              <a:pPr/>
              <a:t>2/06/2019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257EC-67C9-44D6-8F69-0A9DD67BD714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2535400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5F865-57EB-4614-A651-18EC841B270A}" type="datetimeFigureOut">
              <a:rPr lang="en-NZ" smtClean="0"/>
              <a:pPr/>
              <a:t>2/06/2019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257EC-67C9-44D6-8F69-0A9DD67BD714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3218684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5F865-57EB-4614-A651-18EC841B270A}" type="datetimeFigureOut">
              <a:rPr lang="en-NZ" smtClean="0"/>
              <a:pPr/>
              <a:t>2/06/2019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257EC-67C9-44D6-8F69-0A9DD67BD714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782220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5F865-57EB-4614-A651-18EC841B270A}" type="datetimeFigureOut">
              <a:rPr lang="en-NZ" smtClean="0"/>
              <a:pPr/>
              <a:t>2/06/2019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257EC-67C9-44D6-8F69-0A9DD67BD714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3760166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5F865-57EB-4614-A651-18EC841B270A}" type="datetimeFigureOut">
              <a:rPr lang="en-NZ" smtClean="0"/>
              <a:pPr/>
              <a:t>2/06/2019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257EC-67C9-44D6-8F69-0A9DD67BD714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2701477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5F865-57EB-4614-A651-18EC841B270A}" type="datetimeFigureOut">
              <a:rPr lang="en-NZ" smtClean="0"/>
              <a:pPr/>
              <a:t>2/06/2019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257EC-67C9-44D6-8F69-0A9DD67BD714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3078898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5F865-57EB-4614-A651-18EC841B270A}" type="datetimeFigureOut">
              <a:rPr lang="en-NZ" smtClean="0"/>
              <a:pPr/>
              <a:t>2/06/2019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257EC-67C9-44D6-8F69-0A9DD67BD714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3505857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5F865-57EB-4614-A651-18EC841B270A}" type="datetimeFigureOut">
              <a:rPr lang="en-NZ" smtClean="0"/>
              <a:pPr/>
              <a:t>2/06/2019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257EC-67C9-44D6-8F69-0A9DD67BD714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627315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5F865-57EB-4614-A651-18EC841B270A}" type="datetimeFigureOut">
              <a:rPr lang="en-NZ" smtClean="0"/>
              <a:pPr/>
              <a:t>2/06/2019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257EC-67C9-44D6-8F69-0A9DD67BD714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549419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65F865-57EB-4614-A651-18EC841B270A}" type="datetimeFigureOut">
              <a:rPr lang="en-NZ" smtClean="0"/>
              <a:pPr/>
              <a:t>2/06/2019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257EC-67C9-44D6-8F69-0A9DD67BD714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506998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eaconcast.com/tag/early-christianity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deaconcast.com/tag/early-christianity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71B2258F-86CA-4D4D-8270-BC05FCDEBFB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9144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group of people standing in front of a crowd&#10;&#10;Description generated with high confidence">
            <a:extLst>
              <a:ext uri="{FF2B5EF4-FFF2-40B4-BE49-F238E27FC236}">
                <a16:creationId xmlns:a16="http://schemas.microsoft.com/office/drawing/2014/main" xmlns="" id="{58F1E469-5CEE-43E2-858C-4582C62E241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alphaModFix amt="50000"/>
            <a:extLst>
              <a:ext uri="{28A0092B-C50C-407E-A947-70E740481C1C}">
                <a14:useLocalDpi xmlns:a14="http://schemas.microsoft.com/office/drawing/2010/main" xmlns="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rcRect t="32258" r="1" b="18055"/>
          <a:stretch/>
        </p:blipFill>
        <p:spPr>
          <a:xfrm>
            <a:off x="20" y="1"/>
            <a:ext cx="9143980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AECFF560-AA34-455F-BD8B-D889351A01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2"/>
            <a:ext cx="6858000" cy="2900518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Trust God to Do what Only God Can Do</a:t>
            </a:r>
            <a:endParaRPr lang="en-NZ" b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8A0B79C9-F8D1-40EC-ADD5-A5DEDB6BAB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4779080"/>
            <a:ext cx="6858000" cy="1098395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Five Things to Learn</a:t>
            </a:r>
            <a:r>
              <a:rPr lang="en-US">
                <a:solidFill>
                  <a:srgbClr val="FFFFFF"/>
                </a:solidFill>
              </a:rPr>
              <a:t>: #1</a:t>
            </a:r>
            <a:endParaRPr lang="en-NZ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0994767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6">
            <a:extLst>
              <a:ext uri="{FF2B5EF4-FFF2-40B4-BE49-F238E27FC236}">
                <a16:creationId xmlns:a16="http://schemas.microsoft.com/office/drawing/2014/main" xmlns="" id="{B558F58E-93BA-44A3-BCDA-585AFF2E4F3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B28589A1-0A82-493E-A04B-E25DFCE9C6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1490" y="2671010"/>
            <a:ext cx="3943352" cy="3540861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r>
              <a:rPr lang="en-US" sz="5600" dirty="0"/>
              <a:t>Trust God to do what only He can do for yourself and others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8956333-3E9E-4D8F-ADF0-465A7FE7DC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1490" y="330359"/>
            <a:ext cx="3569168" cy="1655762"/>
          </a:xfrm>
        </p:spPr>
        <p:txBody>
          <a:bodyPr vert="horz" lIns="91440" tIns="45720" rIns="91440" bIns="45720" rtlCol="0" anchor="b">
            <a:normAutofit/>
          </a:bodyPr>
          <a:lstStyle/>
          <a:p>
            <a:pPr marL="0" indent="0">
              <a:buNone/>
            </a:pPr>
            <a:r>
              <a:rPr lang="en-US" sz="3600" b="1" dirty="0"/>
              <a:t>Luke 9:37-43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xmlns="" id="{BCD0BBC1-A7D4-445D-98AC-95A6A45D8EB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491490" y="2316480"/>
            <a:ext cx="3086100" cy="0"/>
          </a:xfrm>
          <a:prstGeom prst="straightConnector1">
            <a:avLst/>
          </a:prstGeom>
          <a:ln w="19050" cap="sq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A group of people standing in front of a crowd&#10;&#10;Description generated with high confidence">
            <a:extLst>
              <a:ext uri="{FF2B5EF4-FFF2-40B4-BE49-F238E27FC236}">
                <a16:creationId xmlns:a16="http://schemas.microsoft.com/office/drawing/2014/main" xmlns="" id="{5A3699FA-FF4F-425D-BC64-299B4EF4E1F2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rcRect t="3520" r="-2" b="-2"/>
          <a:stretch/>
        </p:blipFill>
        <p:spPr>
          <a:xfrm>
            <a:off x="4434843" y="10"/>
            <a:ext cx="4709157" cy="6857990"/>
          </a:xfrm>
          <a:custGeom>
            <a:avLst/>
            <a:gdLst>
              <a:gd name="connsiteX0" fmla="*/ 45571 w 6278877"/>
              <a:gd name="connsiteY0" fmla="*/ 0 h 6858000"/>
              <a:gd name="connsiteX1" fmla="*/ 6278877 w 6278877"/>
              <a:gd name="connsiteY1" fmla="*/ 0 h 6858000"/>
              <a:gd name="connsiteX2" fmla="*/ 6278877 w 6278877"/>
              <a:gd name="connsiteY2" fmla="*/ 6858000 h 6858000"/>
              <a:gd name="connsiteX3" fmla="*/ 3292307 w 6278877"/>
              <a:gd name="connsiteY3" fmla="*/ 6858000 h 6858000"/>
              <a:gd name="connsiteX4" fmla="*/ 3181525 w 6278877"/>
              <a:gd name="connsiteY4" fmla="*/ 6786980 h 6858000"/>
              <a:gd name="connsiteX5" fmla="*/ 0 w 6278877"/>
              <a:gd name="connsiteY5" fmla="*/ 803252 h 6858000"/>
              <a:gd name="connsiteX6" fmla="*/ 37255 w 6278877"/>
              <a:gd name="connsiteY6" fmla="*/ 654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278877" h="6858000">
                <a:moveTo>
                  <a:pt x="45571" y="0"/>
                </a:moveTo>
                <a:lnTo>
                  <a:pt x="6278877" y="0"/>
                </a:lnTo>
                <a:lnTo>
                  <a:pt x="6278877" y="6858000"/>
                </a:lnTo>
                <a:lnTo>
                  <a:pt x="3292307" y="6858000"/>
                </a:lnTo>
                <a:lnTo>
                  <a:pt x="3181525" y="6786980"/>
                </a:lnTo>
                <a:cubicBezTo>
                  <a:pt x="1262020" y="5490189"/>
                  <a:pt x="0" y="3294101"/>
                  <a:pt x="0" y="803252"/>
                </a:cubicBezTo>
                <a:cubicBezTo>
                  <a:pt x="0" y="554167"/>
                  <a:pt x="12619" y="308030"/>
                  <a:pt x="37255" y="6544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xmlns="" val="41153893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31</Words>
  <Application>Microsoft Office PowerPoint</Application>
  <PresentationFormat>On-screen Show (4:3)</PresentationFormat>
  <Paragraphs>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Trust God to Do what Only God Can Do</vt:lpstr>
      <vt:lpstr>Trust God to do what only He can do for yourself and others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Trust God to Do what Only God Can Do</dc:title>
  <dc:creator>Geoff Macpherson</dc:creator>
  <cp:lastModifiedBy>Trinity Church</cp:lastModifiedBy>
  <cp:revision>4</cp:revision>
  <dcterms:created xsi:type="dcterms:W3CDTF">2019-05-31T03:38:55Z</dcterms:created>
  <dcterms:modified xsi:type="dcterms:W3CDTF">2019-06-01T21:49:18Z</dcterms:modified>
</cp:coreProperties>
</file>