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70" d="100"/>
          <a:sy n="70" d="100"/>
        </p:scale>
        <p:origin x="-40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2A495-2EA5-4B07-B438-BA8E4BB7885D}" type="datetimeFigureOut">
              <a:rPr lang="en-NZ" smtClean="0"/>
              <a:pPr/>
              <a:t>19/05/2019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65D5-F10A-474F-88E6-FC82FD5D7F2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399320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2A495-2EA5-4B07-B438-BA8E4BB7885D}" type="datetimeFigureOut">
              <a:rPr lang="en-NZ" smtClean="0"/>
              <a:pPr/>
              <a:t>19/05/2019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65D5-F10A-474F-88E6-FC82FD5D7F2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767547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2A495-2EA5-4B07-B438-BA8E4BB7885D}" type="datetimeFigureOut">
              <a:rPr lang="en-NZ" smtClean="0"/>
              <a:pPr/>
              <a:t>19/05/2019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65D5-F10A-474F-88E6-FC82FD5D7F2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4171023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2A495-2EA5-4B07-B438-BA8E4BB7885D}" type="datetimeFigureOut">
              <a:rPr lang="en-NZ" smtClean="0"/>
              <a:pPr/>
              <a:t>19/05/2019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65D5-F10A-474F-88E6-FC82FD5D7F2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490091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2A495-2EA5-4B07-B438-BA8E4BB7885D}" type="datetimeFigureOut">
              <a:rPr lang="en-NZ" smtClean="0"/>
              <a:pPr/>
              <a:t>19/05/2019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65D5-F10A-474F-88E6-FC82FD5D7F2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459527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2A495-2EA5-4B07-B438-BA8E4BB7885D}" type="datetimeFigureOut">
              <a:rPr lang="en-NZ" smtClean="0"/>
              <a:pPr/>
              <a:t>19/05/2019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65D5-F10A-474F-88E6-FC82FD5D7F2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894071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2A495-2EA5-4B07-B438-BA8E4BB7885D}" type="datetimeFigureOut">
              <a:rPr lang="en-NZ" smtClean="0"/>
              <a:pPr/>
              <a:t>19/05/2019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65D5-F10A-474F-88E6-FC82FD5D7F2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801365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2A495-2EA5-4B07-B438-BA8E4BB7885D}" type="datetimeFigureOut">
              <a:rPr lang="en-NZ" smtClean="0"/>
              <a:pPr/>
              <a:t>19/05/2019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65D5-F10A-474F-88E6-FC82FD5D7F2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4025191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2A495-2EA5-4B07-B438-BA8E4BB7885D}" type="datetimeFigureOut">
              <a:rPr lang="en-NZ" smtClean="0"/>
              <a:pPr/>
              <a:t>19/05/2019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65D5-F10A-474F-88E6-FC82FD5D7F2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189542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2A495-2EA5-4B07-B438-BA8E4BB7885D}" type="datetimeFigureOut">
              <a:rPr lang="en-NZ" smtClean="0"/>
              <a:pPr/>
              <a:t>19/05/2019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65D5-F10A-474F-88E6-FC82FD5D7F2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6464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2A495-2EA5-4B07-B438-BA8E4BB7885D}" type="datetimeFigureOut">
              <a:rPr lang="en-NZ" smtClean="0"/>
              <a:pPr/>
              <a:t>19/05/2019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65D5-F10A-474F-88E6-FC82FD5D7F2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777678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72A495-2EA5-4B07-B438-BA8E4BB7885D}" type="datetimeFigureOut">
              <a:rPr lang="en-NZ" smtClean="0"/>
              <a:pPr/>
              <a:t>19/05/2019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A65D5-F10A-474F-88E6-FC82FD5D7F2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432389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fromthepews.wordpress.com/2010/08/06/the-transfiguration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71B2258F-86CA-4D4D-8270-BC05FCDEBFB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group of people looking at the camera&#10;&#10;Description automatically generated">
            <a:extLst>
              <a:ext uri="{FF2B5EF4-FFF2-40B4-BE49-F238E27FC236}">
                <a16:creationId xmlns:a16="http://schemas.microsoft.com/office/drawing/2014/main" xmlns="" id="{54574099-3E5B-4C8E-A6D1-C207A99E45E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alphaModFix amt="50000"/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rcRect r="2002" b="2"/>
          <a:stretch/>
        </p:blipFill>
        <p:spPr>
          <a:xfrm>
            <a:off x="20" y="1"/>
            <a:ext cx="914398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4B9F1FC8-F759-4F7E-8983-6449012C43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2"/>
            <a:ext cx="6858000" cy="2900518"/>
          </a:xfrm>
        </p:spPr>
        <p:txBody>
          <a:bodyPr>
            <a:normAutofit/>
          </a:bodyPr>
          <a:lstStyle/>
          <a:p>
            <a:r>
              <a:rPr lang="en-NZ" b="1" i="1">
                <a:solidFill>
                  <a:srgbClr val="FFFFFF"/>
                </a:solidFill>
              </a:rPr>
              <a:t>Jesus Transfigured:</a:t>
            </a:r>
            <a:br>
              <a:rPr lang="en-NZ" b="1" i="1">
                <a:solidFill>
                  <a:srgbClr val="FFFFFF"/>
                </a:solidFill>
              </a:rPr>
            </a:br>
            <a:r>
              <a:rPr lang="en-NZ" b="1" i="1">
                <a:solidFill>
                  <a:srgbClr val="FFFFFF"/>
                </a:solidFill>
              </a:rPr>
              <a:t>A taste of something better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2B936F6-B83F-4D01-8383-96144CE747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0524" y="4821556"/>
            <a:ext cx="6858000" cy="1098395"/>
          </a:xfrm>
        </p:spPr>
        <p:txBody>
          <a:bodyPr>
            <a:normAutofit/>
          </a:bodyPr>
          <a:lstStyle/>
          <a:p>
            <a:r>
              <a:rPr lang="en-NZ" sz="3600" b="1" dirty="0">
                <a:solidFill>
                  <a:srgbClr val="FFFFFF"/>
                </a:solidFill>
              </a:rPr>
              <a:t>Luke 9:28-36</a:t>
            </a:r>
          </a:p>
        </p:txBody>
      </p:sp>
    </p:spTree>
    <p:extLst>
      <p:ext uri="{BB962C8B-B14F-4D97-AF65-F5344CB8AC3E}">
        <p14:creationId xmlns:p14="http://schemas.microsoft.com/office/powerpoint/2010/main" xmlns="" val="20481839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Jesus Transfigured: A taste of something better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Jesus Transfigured: A taste of something better</dc:title>
  <dc:creator>Geoff Macpherson</dc:creator>
  <cp:lastModifiedBy>Trinity Church</cp:lastModifiedBy>
  <cp:revision>2</cp:revision>
  <dcterms:created xsi:type="dcterms:W3CDTF">2019-05-18T08:19:42Z</dcterms:created>
  <dcterms:modified xsi:type="dcterms:W3CDTF">2019-05-18T21:39:54Z</dcterms:modified>
</cp:coreProperties>
</file>