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7B0088-6225-4F50-98B4-E507886CED78}" v="13" dt="2019-04-18T03:56:35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0370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994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27224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830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1461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0000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3594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2438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234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06774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8709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5A974-1C85-416B-9780-966E705A1FB2}" type="datetimeFigureOut">
              <a:rPr lang="en-NZ" smtClean="0"/>
              <a:pPr/>
              <a:t>21/04/2019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00745-9813-4E1F-8959-BA0937A42B1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3928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6280830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0EB187-900F-4AF5-813B-101456D9FD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arge rock&#10;&#10;Description generated with very high confidence">
            <a:extLst>
              <a:ext uri="{FF2B5EF4-FFF2-40B4-BE49-F238E27FC236}">
                <a16:creationId xmlns:a16="http://schemas.microsoft.com/office/drawing/2014/main" xmlns="" id="{6AC929E3-2FCD-42E6-A4EB-BFA70C0003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667" r="-2" b="-2"/>
          <a:stretch/>
        </p:blipFill>
        <p:spPr>
          <a:xfrm>
            <a:off x="20" y="0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8FDBFC-16DB-43F5-B7B2-85AD81392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2336" y="1237936"/>
            <a:ext cx="5452934" cy="4807683"/>
          </a:xfrm>
        </p:spPr>
        <p:txBody>
          <a:bodyPr anchor="ctr">
            <a:normAutofit/>
          </a:bodyPr>
          <a:lstStyle/>
          <a:p>
            <a:pPr algn="l"/>
            <a:r>
              <a:rPr lang="en-US" sz="7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Not in the Tomb</a:t>
            </a:r>
            <a:endParaRPr lang="en-NZ" sz="7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007153-597A-4B4C-829A-D94DC668D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010" y="1412929"/>
            <a:ext cx="2462700" cy="4457696"/>
          </a:xfrm>
        </p:spPr>
        <p:txBody>
          <a:bodyPr anchor="ctr"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Luke 24:1-12</a:t>
            </a:r>
            <a:endParaRPr lang="en-NZ" sz="32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624D17C8-E9C2-48A4-AA36-D7048A6CCC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041918" y="2286000"/>
            <a:ext cx="0" cy="22860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2164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Jesus is Not in the Tomb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is Not in the Tomb</dc:title>
  <dc:creator>Geoff Macpherson</dc:creator>
  <cp:lastModifiedBy>Trinity Church</cp:lastModifiedBy>
  <cp:revision>1</cp:revision>
  <dcterms:created xsi:type="dcterms:W3CDTF">2019-04-18T03:54:16Z</dcterms:created>
  <dcterms:modified xsi:type="dcterms:W3CDTF">2019-04-20T21:37:39Z</dcterms:modified>
</cp:coreProperties>
</file>