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39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DFB2-AEB4-4146-8A4C-9F95FD69C47C}" type="datetimeFigureOut">
              <a:rPr lang="en-NZ" smtClean="0"/>
              <a:pPr/>
              <a:t>7/04/2019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5D1C-BDD0-4883-9F0C-A90A6A87B9B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208493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DFB2-AEB4-4146-8A4C-9F95FD69C47C}" type="datetimeFigureOut">
              <a:rPr lang="en-NZ" smtClean="0"/>
              <a:pPr/>
              <a:t>7/04/2019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5D1C-BDD0-4883-9F0C-A90A6A87B9B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451761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DFB2-AEB4-4146-8A4C-9F95FD69C47C}" type="datetimeFigureOut">
              <a:rPr lang="en-NZ" smtClean="0"/>
              <a:pPr/>
              <a:t>7/04/2019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5D1C-BDD0-4883-9F0C-A90A6A87B9B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992242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DFB2-AEB4-4146-8A4C-9F95FD69C47C}" type="datetimeFigureOut">
              <a:rPr lang="en-NZ" smtClean="0"/>
              <a:pPr/>
              <a:t>7/04/2019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5D1C-BDD0-4883-9F0C-A90A6A87B9B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758369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DFB2-AEB4-4146-8A4C-9F95FD69C47C}" type="datetimeFigureOut">
              <a:rPr lang="en-NZ" smtClean="0"/>
              <a:pPr/>
              <a:t>7/04/2019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5D1C-BDD0-4883-9F0C-A90A6A87B9B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753000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DFB2-AEB4-4146-8A4C-9F95FD69C47C}" type="datetimeFigureOut">
              <a:rPr lang="en-NZ" smtClean="0"/>
              <a:pPr/>
              <a:t>7/04/2019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5D1C-BDD0-4883-9F0C-A90A6A87B9B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575287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DFB2-AEB4-4146-8A4C-9F95FD69C47C}" type="datetimeFigureOut">
              <a:rPr lang="en-NZ" smtClean="0"/>
              <a:pPr/>
              <a:t>7/04/2019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5D1C-BDD0-4883-9F0C-A90A6A87B9B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040022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DFB2-AEB4-4146-8A4C-9F95FD69C47C}" type="datetimeFigureOut">
              <a:rPr lang="en-NZ" smtClean="0"/>
              <a:pPr/>
              <a:t>7/04/2019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5D1C-BDD0-4883-9F0C-A90A6A87B9B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058666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DFB2-AEB4-4146-8A4C-9F95FD69C47C}" type="datetimeFigureOut">
              <a:rPr lang="en-NZ" smtClean="0"/>
              <a:pPr/>
              <a:t>7/04/2019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5D1C-BDD0-4883-9F0C-A90A6A87B9B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088575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DFB2-AEB4-4146-8A4C-9F95FD69C47C}" type="datetimeFigureOut">
              <a:rPr lang="en-NZ" smtClean="0"/>
              <a:pPr/>
              <a:t>7/04/2019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5D1C-BDD0-4883-9F0C-A90A6A87B9B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045290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DFB2-AEB4-4146-8A4C-9F95FD69C47C}" type="datetimeFigureOut">
              <a:rPr lang="en-NZ" smtClean="0"/>
              <a:pPr/>
              <a:t>7/04/2019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05D1C-BDD0-4883-9F0C-A90A6A87B9B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19679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9DFB2-AEB4-4146-8A4C-9F95FD69C47C}" type="datetimeFigureOut">
              <a:rPr lang="en-NZ" smtClean="0"/>
              <a:pPr/>
              <a:t>7/04/2019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05D1C-BDD0-4883-9F0C-A90A6A87B9B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759116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ineartamerica.com/featured/the-raising-of-jairus-daughter-vasilij-dmitrievich-polenov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ineartamerica.com/featured/the-raising-of-jairus-daughter-vasilij-dmitrievich-polenov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71B2258F-86CA-4D4D-8270-BC05FCDEBF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ainting of a person&#10;&#10;Description automatically generated">
            <a:extLst>
              <a:ext uri="{FF2B5EF4-FFF2-40B4-BE49-F238E27FC236}">
                <a16:creationId xmlns:a16="http://schemas.microsoft.com/office/drawing/2014/main" xmlns="" id="{98291E94-5067-4F39-BF80-BDB1F5BF33C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l="18557" r="7444"/>
          <a:stretch/>
        </p:blipFill>
        <p:spPr>
          <a:xfrm>
            <a:off x="20" y="1"/>
            <a:ext cx="9143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6A390D-CEF6-44C5-BC0B-BF441942E6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2"/>
            <a:ext cx="6858000" cy="2900518"/>
          </a:xfrm>
        </p:spPr>
        <p:txBody>
          <a:bodyPr>
            <a:normAutofit/>
          </a:bodyPr>
          <a:lstStyle/>
          <a:p>
            <a:r>
              <a:rPr lang="en-NZ" b="1" i="1" dirty="0">
                <a:solidFill>
                  <a:srgbClr val="FFFFFF"/>
                </a:solidFill>
              </a:rPr>
              <a:t>Faith in Jesus the Lord of Life and Death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5D3F1E7-2818-4294-BB5D-3EAF41F30F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988564"/>
            <a:ext cx="6858000" cy="1098395"/>
          </a:xfrm>
        </p:spPr>
        <p:txBody>
          <a:bodyPr>
            <a:normAutofit/>
          </a:bodyPr>
          <a:lstStyle/>
          <a:p>
            <a:r>
              <a:rPr lang="en-NZ" sz="4400" dirty="0">
                <a:solidFill>
                  <a:srgbClr val="FFFFFF"/>
                </a:solidFill>
              </a:rPr>
              <a:t>Luke 8:40-56</a:t>
            </a:r>
          </a:p>
        </p:txBody>
      </p:sp>
    </p:spTree>
    <p:extLst>
      <p:ext uri="{BB962C8B-B14F-4D97-AF65-F5344CB8AC3E}">
        <p14:creationId xmlns:p14="http://schemas.microsoft.com/office/powerpoint/2010/main" xmlns="" val="20727556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BF59C2-445A-467F-A3DB-9CCCF5783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759" y="3752849"/>
            <a:ext cx="2468166" cy="2452687"/>
          </a:xfrm>
        </p:spPr>
        <p:txBody>
          <a:bodyPr anchor="ctr">
            <a:normAutofit/>
          </a:bodyPr>
          <a:lstStyle/>
          <a:p>
            <a:r>
              <a:rPr lang="en-NZ" sz="3100" dirty="0">
                <a:latin typeface="Brush Script MT" pitchFamily="66" charset="0"/>
              </a:rPr>
              <a:t>Luke 8:40-56</a:t>
            </a:r>
          </a:p>
        </p:txBody>
      </p:sp>
      <p:pic>
        <p:nvPicPr>
          <p:cNvPr id="11" name="Content Placeholder 7">
            <a:extLst>
              <a:ext uri="{FF2B5EF4-FFF2-40B4-BE49-F238E27FC236}">
                <a16:creationId xmlns:a16="http://schemas.microsoft.com/office/drawing/2014/main" xmlns="" id="{99E63788-D225-43DB-90B3-CE1F0858034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t="24573" b="2311"/>
          <a:stretch/>
        </p:blipFill>
        <p:spPr>
          <a:xfrm>
            <a:off x="20" y="10"/>
            <a:ext cx="9143980" cy="3710603"/>
          </a:xfrm>
          <a:custGeom>
            <a:avLst/>
            <a:gdLst>
              <a:gd name="connsiteX0" fmla="*/ 0 w 12192000"/>
              <a:gd name="connsiteY0" fmla="*/ 0 h 3692092"/>
              <a:gd name="connsiteX1" fmla="*/ 12192000 w 12192000"/>
              <a:gd name="connsiteY1" fmla="*/ 0 h 3692092"/>
              <a:gd name="connsiteX2" fmla="*/ 12192000 w 12192000"/>
              <a:gd name="connsiteY2" fmla="*/ 3504824 h 3692092"/>
              <a:gd name="connsiteX3" fmla="*/ 12024691 w 12192000"/>
              <a:gd name="connsiteY3" fmla="*/ 3517794 h 3692092"/>
              <a:gd name="connsiteX4" fmla="*/ 160485 w 12192000"/>
              <a:gd name="connsiteY4" fmla="*/ 3663863 h 3692092"/>
              <a:gd name="connsiteX5" fmla="*/ 0 w 12192000"/>
              <a:gd name="connsiteY5" fmla="*/ 3692092 h 3692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</p:spPr>
      </p:pic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xmlns="" id="{5A8ADDBF-3394-46C3-B636-5F19744B9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986" y="3752850"/>
            <a:ext cx="5614060" cy="245268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Brush Script MT" pitchFamily="66" charset="0"/>
              </a:rPr>
              <a:t>Faith in Jesus when death is certain and he offers life</a:t>
            </a:r>
          </a:p>
        </p:txBody>
      </p:sp>
    </p:spTree>
    <p:extLst>
      <p:ext uri="{BB962C8B-B14F-4D97-AF65-F5344CB8AC3E}">
        <p14:creationId xmlns:p14="http://schemas.microsoft.com/office/powerpoint/2010/main" xmlns="" val="98900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24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Faith in Jesus the Lord of Life and Death</vt:lpstr>
      <vt:lpstr>Luke 8:40-56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Faith in Jesus the Lord of Life and Death</dc:title>
  <dc:creator>Geoff Macpherson</dc:creator>
  <cp:lastModifiedBy>Trinity Church</cp:lastModifiedBy>
  <cp:revision>2</cp:revision>
  <dcterms:created xsi:type="dcterms:W3CDTF">2019-04-06T07:53:42Z</dcterms:created>
  <dcterms:modified xsi:type="dcterms:W3CDTF">2019-04-06T21:39:55Z</dcterms:modified>
</cp:coreProperties>
</file>