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256" r:id="rId3"/>
    <p:sldId id="259" r:id="rId4"/>
    <p:sldId id="319" r:id="rId5"/>
    <p:sldId id="260" r:id="rId6"/>
    <p:sldId id="309" r:id="rId7"/>
    <p:sldId id="276" r:id="rId8"/>
    <p:sldId id="310" r:id="rId9"/>
    <p:sldId id="318" r:id="rId10"/>
    <p:sldId id="277" r:id="rId11"/>
    <p:sldId id="278" r:id="rId12"/>
    <p:sldId id="311" r:id="rId13"/>
    <p:sldId id="279" r:id="rId14"/>
    <p:sldId id="280" r:id="rId15"/>
    <p:sldId id="312" r:id="rId16"/>
    <p:sldId id="314" r:id="rId17"/>
    <p:sldId id="281" r:id="rId18"/>
    <p:sldId id="315" r:id="rId19"/>
    <p:sldId id="282" r:id="rId20"/>
    <p:sldId id="320" r:id="rId21"/>
    <p:sldId id="321" r:id="rId22"/>
    <p:sldId id="284" r:id="rId23"/>
    <p:sldId id="285" r:id="rId24"/>
    <p:sldId id="287" r:id="rId25"/>
    <p:sldId id="288" r:id="rId26"/>
    <p:sldId id="289" r:id="rId27"/>
    <p:sldId id="290" r:id="rId28"/>
    <p:sldId id="291" r:id="rId29"/>
    <p:sldId id="316" r:id="rId30"/>
    <p:sldId id="292" r:id="rId31"/>
    <p:sldId id="317" r:id="rId32"/>
    <p:sldId id="295" r:id="rId33"/>
    <p:sldId id="296" r:id="rId34"/>
    <p:sldId id="297" r:id="rId35"/>
    <p:sldId id="298" r:id="rId36"/>
    <p:sldId id="299" r:id="rId37"/>
    <p:sldId id="306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788" autoAdjust="0"/>
    <p:restoredTop sz="94660"/>
  </p:normalViewPr>
  <p:slideViewPr>
    <p:cSldViewPr snapToGrid="0">
      <p:cViewPr varScale="1">
        <p:scale>
          <a:sx n="54" d="100"/>
          <a:sy n="54" d="100"/>
        </p:scale>
        <p:origin x="-90" y="-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52299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244484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97162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80452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983033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22084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380328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427092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16916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400265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104269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F959A-AB6B-4033-A278-B6C1C2C7DA77}" type="datetimeFigureOut">
              <a:rPr lang="en-NZ" smtClean="0"/>
              <a:pPr/>
              <a:t>13/01/2019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7D4D5-D127-4643-BED6-3FB3A7CDCC34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74409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1178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/>
          <p:cNvSpPr/>
          <p:nvPr/>
        </p:nvSpPr>
        <p:spPr>
          <a:xfrm>
            <a:off x="6855012" y="525929"/>
            <a:ext cx="5008281" cy="2568940"/>
          </a:xfrm>
          <a:prstGeom prst="wedgeRoundRectCallout">
            <a:avLst>
              <a:gd name="adj1" fmla="val -27378"/>
              <a:gd name="adj2" fmla="val 8378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53296" y="4246188"/>
            <a:ext cx="4207912" cy="24474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19363" y="793609"/>
            <a:ext cx="467957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/>
              <a:t>Psalm 69:1</a:t>
            </a:r>
          </a:p>
          <a:p>
            <a:r>
              <a:rPr lang="en-NZ" sz="2000" b="1" dirty="0"/>
              <a:t> </a:t>
            </a:r>
          </a:p>
          <a:p>
            <a:r>
              <a:rPr lang="en-NZ" sz="5500" b="1" dirty="0"/>
              <a:t>Save me O God</a:t>
            </a:r>
          </a:p>
        </p:txBody>
      </p:sp>
      <p:sp>
        <p:nvSpPr>
          <p:cNvPr id="8" name="Heart 7"/>
          <p:cNvSpPr/>
          <p:nvPr/>
        </p:nvSpPr>
        <p:spPr>
          <a:xfrm>
            <a:off x="695425" y="1477210"/>
            <a:ext cx="4930590" cy="4595906"/>
          </a:xfrm>
          <a:prstGeom prst="hear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" name="TextBox 8"/>
          <p:cNvSpPr txBox="1"/>
          <p:nvPr/>
        </p:nvSpPr>
        <p:spPr>
          <a:xfrm>
            <a:off x="1385708" y="2780080"/>
            <a:ext cx="35500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/>
              <a:t>A Prayer </a:t>
            </a:r>
          </a:p>
          <a:p>
            <a:pPr algn="ctr"/>
            <a:r>
              <a:rPr lang="en-NZ" sz="4400" b="1" dirty="0"/>
              <a:t>from his heart to God</a:t>
            </a:r>
          </a:p>
          <a:p>
            <a:endParaRPr lang="en-NZ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72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5857" y="1567372"/>
            <a:ext cx="2937716" cy="293771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739576" y="4688390"/>
            <a:ext cx="5210277" cy="2462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bg1"/>
                </a:solidFill>
              </a:rPr>
              <a:t>Faith in </a:t>
            </a:r>
          </a:p>
          <a:p>
            <a:r>
              <a:rPr lang="en-NZ" sz="5000" b="1" dirty="0">
                <a:solidFill>
                  <a:schemeClr val="bg1"/>
                </a:solidFill>
              </a:rPr>
              <a:t>God’s Power</a:t>
            </a:r>
            <a:endParaRPr lang="en-NZ" sz="5000" b="1" baseline="30000" dirty="0">
              <a:solidFill>
                <a:schemeClr val="bg1"/>
              </a:solidFill>
            </a:endParaRPr>
          </a:p>
          <a:p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525392" y="5500432"/>
            <a:ext cx="5210277" cy="1064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bg1"/>
                </a:solidFill>
              </a:rPr>
              <a:t>Love    &amp;    Justice</a:t>
            </a:r>
            <a:endParaRPr lang="en-NZ" sz="5000" b="1" baseline="30000" dirty="0">
              <a:solidFill>
                <a:schemeClr val="bg1"/>
              </a:solidFill>
            </a:endParaRPr>
          </a:p>
          <a:p>
            <a:endParaRPr lang="en-N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14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096000" y="1813556"/>
            <a:ext cx="5803509" cy="43322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300" b="1" dirty="0">
                <a:solidFill>
                  <a:srgbClr val="FF0000"/>
                </a:solidFill>
              </a:rPr>
              <a:t>Psalm 69:6 </a:t>
            </a:r>
            <a:r>
              <a:rPr lang="en-NZ" sz="4300" b="1" baseline="30000" dirty="0">
                <a:solidFill>
                  <a:srgbClr val="FF0000"/>
                </a:solidFill>
              </a:rPr>
              <a:t> </a:t>
            </a:r>
          </a:p>
          <a:p>
            <a:pPr algn="l"/>
            <a:endParaRPr lang="en-NZ" sz="4300" b="1" baseline="30000" dirty="0">
              <a:solidFill>
                <a:schemeClr val="bg1"/>
              </a:solidFill>
            </a:endParaRPr>
          </a:p>
          <a:p>
            <a:pPr algn="l"/>
            <a:r>
              <a:rPr lang="en-NZ" sz="43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 Lord,</a:t>
            </a:r>
            <a:r>
              <a:rPr lang="en-NZ" sz="4300" dirty="0">
                <a:solidFill>
                  <a:schemeClr val="bg1"/>
                </a:solidFill>
              </a:rPr>
              <a:t> </a:t>
            </a:r>
            <a:r>
              <a:rPr lang="en-NZ" sz="4300" b="1" dirty="0">
                <a:solidFill>
                  <a:schemeClr val="bg1"/>
                </a:solidFill>
              </a:rPr>
              <a:t>GOD</a:t>
            </a:r>
            <a:r>
              <a:rPr lang="en-NZ" sz="4300" dirty="0">
                <a:solidFill>
                  <a:schemeClr val="bg1"/>
                </a:solidFill>
              </a:rPr>
              <a:t> </a:t>
            </a:r>
            <a:r>
              <a:rPr lang="en-NZ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of hosts</a:t>
            </a:r>
          </a:p>
          <a:p>
            <a:pPr algn="l"/>
            <a:endParaRPr lang="en-NZ" sz="4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r>
              <a:rPr lang="en-NZ" sz="4300" dirty="0" err="1">
                <a:solidFill>
                  <a:schemeClr val="accent4">
                    <a:lumMod val="40000"/>
                    <a:lumOff val="60000"/>
                  </a:schemeClr>
                </a:solidFill>
              </a:rPr>
              <a:t>Adon</a:t>
            </a:r>
            <a:r>
              <a:rPr lang="en-NZ" sz="43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 </a:t>
            </a:r>
            <a:r>
              <a:rPr lang="en-NZ" sz="4300" b="1" dirty="0">
                <a:solidFill>
                  <a:schemeClr val="bg1"/>
                </a:solidFill>
              </a:rPr>
              <a:t>YHWH</a:t>
            </a:r>
            <a:r>
              <a:rPr lang="en-NZ" sz="4300" dirty="0">
                <a:solidFill>
                  <a:schemeClr val="bg1"/>
                </a:solidFill>
              </a:rPr>
              <a:t>  </a:t>
            </a:r>
            <a:r>
              <a:rPr lang="en-NZ" sz="4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Tsabaoth</a:t>
            </a:r>
            <a:endParaRPr lang="en-NZ" sz="4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algn="l"/>
            <a:endParaRPr lang="en-NZ" sz="4300" dirty="0">
              <a:solidFill>
                <a:schemeClr val="bg1"/>
              </a:solidFill>
            </a:endParaRPr>
          </a:p>
          <a:p>
            <a:pPr algn="l"/>
            <a:r>
              <a:rPr lang="en-NZ" sz="43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O Lord,</a:t>
            </a:r>
            <a:r>
              <a:rPr lang="en-NZ" sz="4300" dirty="0">
                <a:solidFill>
                  <a:schemeClr val="bg1"/>
                </a:solidFill>
              </a:rPr>
              <a:t> </a:t>
            </a:r>
            <a:r>
              <a:rPr lang="en-NZ" sz="4300" b="1" dirty="0">
                <a:solidFill>
                  <a:schemeClr val="bg1"/>
                </a:solidFill>
              </a:rPr>
              <a:t>the LORD</a:t>
            </a:r>
            <a:r>
              <a:rPr lang="en-NZ" sz="4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NZ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Almighty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75857" y="1567372"/>
            <a:ext cx="2937716" cy="293771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739576" y="4688390"/>
            <a:ext cx="5210277" cy="2462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bg1"/>
                </a:solidFill>
              </a:rPr>
              <a:t>Faith in </a:t>
            </a:r>
          </a:p>
          <a:p>
            <a:r>
              <a:rPr lang="en-NZ" sz="5000" b="1" dirty="0">
                <a:solidFill>
                  <a:schemeClr val="bg1"/>
                </a:solidFill>
              </a:rPr>
              <a:t>God’s Power</a:t>
            </a:r>
            <a:endParaRPr lang="en-NZ" sz="5000" b="1" baseline="30000" dirty="0">
              <a:solidFill>
                <a:schemeClr val="bg1"/>
              </a:solidFill>
            </a:endParaRPr>
          </a:p>
          <a:p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6AB691C-36B4-4FCF-B92C-203FF6AAA5AD}"/>
              </a:ext>
            </a:extLst>
          </p:cNvPr>
          <p:cNvSpPr/>
          <p:nvPr/>
        </p:nvSpPr>
        <p:spPr>
          <a:xfrm>
            <a:off x="5949853" y="3976463"/>
            <a:ext cx="5304301" cy="9527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398768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6502219" y="1476766"/>
            <a:ext cx="4655220" cy="459590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4300" b="1" dirty="0">
                <a:solidFill>
                  <a:schemeClr val="bg1"/>
                </a:solidFill>
              </a:rPr>
              <a:t>Psalm 69: 13</a:t>
            </a:r>
          </a:p>
          <a:p>
            <a:pPr algn="l">
              <a:lnSpc>
                <a:spcPct val="120000"/>
              </a:lnSpc>
            </a:pPr>
            <a:r>
              <a:rPr lang="en-NZ" sz="4400" dirty="0">
                <a:solidFill>
                  <a:schemeClr val="bg1"/>
                </a:solidFill>
              </a:rPr>
              <a:t>“….. the abundance of your steadfast love …..”</a:t>
            </a:r>
          </a:p>
          <a:p>
            <a:pPr algn="l">
              <a:lnSpc>
                <a:spcPct val="120000"/>
              </a:lnSpc>
            </a:pPr>
            <a:r>
              <a:rPr lang="en-NZ" sz="4400" dirty="0">
                <a:solidFill>
                  <a:schemeClr val="bg1"/>
                </a:solidFill>
              </a:rPr>
              <a:t>“In your great love, O God” NIV)</a:t>
            </a:r>
          </a:p>
          <a:p>
            <a:pPr algn="l">
              <a:lnSpc>
                <a:spcPct val="120000"/>
              </a:lnSpc>
            </a:pPr>
            <a:endParaRPr lang="en-NZ" sz="4400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NZ" sz="4400" b="1" dirty="0">
                <a:solidFill>
                  <a:schemeClr val="bg1"/>
                </a:solidFill>
              </a:rPr>
              <a:t>Psalm 69: 16   	</a:t>
            </a:r>
          </a:p>
          <a:p>
            <a:pPr algn="l">
              <a:lnSpc>
                <a:spcPct val="120000"/>
              </a:lnSpc>
            </a:pPr>
            <a:r>
              <a:rPr lang="en-NZ" sz="4500" dirty="0">
                <a:solidFill>
                  <a:schemeClr val="bg1"/>
                </a:solidFill>
              </a:rPr>
              <a:t>Answer me, O LORD, for your steadfast love is good;</a:t>
            </a:r>
            <a:br>
              <a:rPr lang="en-NZ" sz="4500" dirty="0">
                <a:solidFill>
                  <a:schemeClr val="bg1"/>
                </a:solidFill>
              </a:rPr>
            </a:br>
            <a:r>
              <a:rPr lang="en-NZ" sz="4500" dirty="0">
                <a:solidFill>
                  <a:schemeClr val="bg1"/>
                </a:solidFill>
              </a:rPr>
              <a:t>according to your abundant mercy, turn to me.</a:t>
            </a:r>
          </a:p>
        </p:txBody>
      </p:sp>
      <p:sp>
        <p:nvSpPr>
          <p:cNvPr id="8" name="Heart 7"/>
          <p:cNvSpPr/>
          <p:nvPr/>
        </p:nvSpPr>
        <p:spPr>
          <a:xfrm>
            <a:off x="796723" y="1476766"/>
            <a:ext cx="4930590" cy="4595906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" name="TextBox 8"/>
          <p:cNvSpPr txBox="1"/>
          <p:nvPr/>
        </p:nvSpPr>
        <p:spPr>
          <a:xfrm>
            <a:off x="1170252" y="2749755"/>
            <a:ext cx="402515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5000" b="1" dirty="0">
                <a:solidFill>
                  <a:schemeClr val="bg1"/>
                </a:solidFill>
              </a:rPr>
              <a:t>Faith in </a:t>
            </a:r>
          </a:p>
          <a:p>
            <a:pPr algn="ctr"/>
            <a:r>
              <a:rPr lang="en-NZ" sz="5000" b="1" dirty="0">
                <a:solidFill>
                  <a:schemeClr val="bg1"/>
                </a:solidFill>
              </a:rPr>
              <a:t>God’s Love</a:t>
            </a:r>
          </a:p>
          <a:p>
            <a:endParaRPr lang="en-NZ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080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511188" y="3139635"/>
            <a:ext cx="7069540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dirty="0">
                <a:solidFill>
                  <a:schemeClr val="bg1"/>
                </a:solidFill>
              </a:rPr>
              <a:t>But does God save him?</a:t>
            </a:r>
          </a:p>
        </p:txBody>
      </p:sp>
    </p:spTree>
    <p:extLst>
      <p:ext uri="{BB962C8B-B14F-4D97-AF65-F5344CB8AC3E}">
        <p14:creationId xmlns:p14="http://schemas.microsoft.com/office/powerpoint/2010/main" xmlns="" val="407988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/>
          <p:cNvSpPr/>
          <p:nvPr/>
        </p:nvSpPr>
        <p:spPr>
          <a:xfrm>
            <a:off x="1189318" y="1004047"/>
            <a:ext cx="9932894" cy="1930400"/>
          </a:xfrm>
          <a:prstGeom prst="wedgeRoundRectCallout">
            <a:avLst>
              <a:gd name="adj1" fmla="val -55838"/>
              <a:gd name="adj2" fmla="val 4144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43268" y="1090368"/>
            <a:ext cx="9510003" cy="1664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3500" b="1" baseline="30000" dirty="0"/>
              <a:t>29</a:t>
            </a:r>
            <a:r>
              <a:rPr lang="en-NZ" sz="4000" b="1" baseline="30000" dirty="0"/>
              <a:t> </a:t>
            </a:r>
            <a:r>
              <a:rPr lang="en-NZ" dirty="0"/>
              <a:t> </a:t>
            </a:r>
            <a:r>
              <a:rPr lang="en-NZ" sz="4000" b="1" dirty="0"/>
              <a:t>But I am afflicted and in pain;</a:t>
            </a:r>
            <a:br>
              <a:rPr lang="en-NZ" sz="4000" b="1" dirty="0"/>
            </a:br>
            <a:r>
              <a:rPr lang="en-NZ" sz="4000" b="1" dirty="0"/>
              <a:t>    let your salvation, O God, set me on high! 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</p:spTree>
    <p:extLst>
      <p:ext uri="{BB962C8B-B14F-4D97-AF65-F5344CB8AC3E}">
        <p14:creationId xmlns:p14="http://schemas.microsoft.com/office/powerpoint/2010/main" xmlns="" val="24710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/>
          <p:cNvSpPr/>
          <p:nvPr/>
        </p:nvSpPr>
        <p:spPr>
          <a:xfrm>
            <a:off x="1189318" y="1004047"/>
            <a:ext cx="9932894" cy="1930400"/>
          </a:xfrm>
          <a:prstGeom prst="wedgeRoundRectCallout">
            <a:avLst>
              <a:gd name="adj1" fmla="val -55838"/>
              <a:gd name="adj2" fmla="val 4144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43268" y="1090368"/>
            <a:ext cx="9510003" cy="1664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4000" b="1" baseline="30000" dirty="0"/>
              <a:t>29</a:t>
            </a:r>
            <a:r>
              <a:rPr lang="en-NZ" sz="3600" b="1" baseline="30000" dirty="0"/>
              <a:t> </a:t>
            </a:r>
            <a:r>
              <a:rPr lang="en-NZ" sz="3600" dirty="0"/>
              <a:t> </a:t>
            </a:r>
            <a:r>
              <a:rPr lang="en-NZ" sz="4000" b="1" dirty="0"/>
              <a:t>But I am afflicted and in pain;</a:t>
            </a:r>
            <a:br>
              <a:rPr lang="en-NZ" sz="4000" b="1" dirty="0"/>
            </a:br>
            <a:r>
              <a:rPr lang="en-NZ" sz="4000" b="1" dirty="0"/>
              <a:t>    let your salvation, O God, set me on high! 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  <p:sp>
        <p:nvSpPr>
          <p:cNvPr id="7" name="Speech Bubble: Rectangle with Corners Rounded 6"/>
          <p:cNvSpPr/>
          <p:nvPr/>
        </p:nvSpPr>
        <p:spPr>
          <a:xfrm>
            <a:off x="1189318" y="4162611"/>
            <a:ext cx="9932894" cy="2184401"/>
          </a:xfrm>
          <a:prstGeom prst="wedgeRoundRectCallout">
            <a:avLst>
              <a:gd name="adj1" fmla="val 55474"/>
              <a:gd name="adj2" fmla="val 4098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403630" y="4446156"/>
            <a:ext cx="9510003" cy="1664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4000" b="1" baseline="30000" dirty="0"/>
              <a:t>30  </a:t>
            </a:r>
            <a:r>
              <a:rPr lang="en-NZ" sz="4000" b="1" dirty="0"/>
              <a:t>I will praise the name of God with a song;</a:t>
            </a:r>
            <a:br>
              <a:rPr lang="en-NZ" sz="4000" b="1" dirty="0"/>
            </a:br>
            <a:r>
              <a:rPr lang="en-NZ" sz="4000" b="1" dirty="0"/>
              <a:t>    I will magnify him with thanksgiving.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3599724" y="3248817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What has changed?</a:t>
            </a:r>
          </a:p>
        </p:txBody>
      </p:sp>
    </p:spTree>
    <p:extLst>
      <p:ext uri="{BB962C8B-B14F-4D97-AF65-F5344CB8AC3E}">
        <p14:creationId xmlns:p14="http://schemas.microsoft.com/office/powerpoint/2010/main" xmlns="" val="319527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76465" y="830201"/>
            <a:ext cx="11071676" cy="5016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4000" b="1" baseline="30000" dirty="0">
                <a:solidFill>
                  <a:schemeClr val="bg1"/>
                </a:solidFill>
              </a:rPr>
              <a:t>35     </a:t>
            </a:r>
            <a:r>
              <a:rPr lang="en-NZ" sz="7000" b="1" dirty="0">
                <a:solidFill>
                  <a:schemeClr val="bg1"/>
                </a:solidFill>
              </a:rPr>
              <a:t>For God will save Zion</a:t>
            </a:r>
            <a:r>
              <a:rPr lang="en-NZ" sz="4000" b="1" dirty="0">
                <a:solidFill>
                  <a:schemeClr val="bg1"/>
                </a:solidFill>
              </a:rPr>
              <a:t/>
            </a:r>
            <a:br>
              <a:rPr lang="en-NZ" sz="4000" b="1" dirty="0">
                <a:solidFill>
                  <a:schemeClr val="bg1"/>
                </a:solidFill>
              </a:rPr>
            </a:br>
            <a:r>
              <a:rPr lang="en-NZ" sz="4000" b="1" dirty="0">
                <a:solidFill>
                  <a:schemeClr val="bg1"/>
                </a:solidFill>
              </a:rPr>
              <a:t>      and build up the cities of Judah,</a:t>
            </a:r>
          </a:p>
          <a:p>
            <a:pPr algn="l">
              <a:lnSpc>
                <a:spcPct val="120000"/>
              </a:lnSpc>
            </a:pPr>
            <a:r>
              <a:rPr lang="en-NZ" sz="4000" b="1" dirty="0">
                <a:solidFill>
                  <a:schemeClr val="bg1"/>
                </a:solidFill>
              </a:rPr>
              <a:t>      and people shall dwell there and possess it;</a:t>
            </a:r>
          </a:p>
          <a:p>
            <a:pPr algn="l">
              <a:lnSpc>
                <a:spcPct val="120000"/>
              </a:lnSpc>
            </a:pPr>
            <a:r>
              <a:rPr lang="en-NZ" sz="4000" b="1" baseline="30000" dirty="0">
                <a:solidFill>
                  <a:schemeClr val="bg1"/>
                </a:solidFill>
              </a:rPr>
              <a:t>36</a:t>
            </a:r>
            <a:r>
              <a:rPr lang="en-NZ" sz="4000" b="1" dirty="0">
                <a:solidFill>
                  <a:schemeClr val="bg1"/>
                </a:solidFill>
              </a:rPr>
              <a:t>   the offspring of his servants shall inherit it,</a:t>
            </a:r>
          </a:p>
          <a:p>
            <a:pPr algn="l">
              <a:lnSpc>
                <a:spcPct val="120000"/>
              </a:lnSpc>
            </a:pPr>
            <a:r>
              <a:rPr lang="en-NZ" sz="4000" b="1" dirty="0">
                <a:solidFill>
                  <a:schemeClr val="bg1"/>
                </a:solidFill>
              </a:rPr>
              <a:t>      and those who love his name shall dwell in it.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</p:spTree>
    <p:extLst>
      <p:ext uri="{BB962C8B-B14F-4D97-AF65-F5344CB8AC3E}">
        <p14:creationId xmlns:p14="http://schemas.microsoft.com/office/powerpoint/2010/main" xmlns="" val="154568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76465" y="830201"/>
            <a:ext cx="11071676" cy="6256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NZ" sz="7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en-NZ" sz="5000" dirty="0">
                <a:solidFill>
                  <a:schemeClr val="accent4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Faith</a:t>
            </a:r>
          </a:p>
          <a:p>
            <a:pPr>
              <a:lnSpc>
                <a:spcPct val="120000"/>
              </a:lnSpc>
            </a:pPr>
            <a:r>
              <a:rPr lang="en-NZ" sz="7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Hope</a:t>
            </a:r>
          </a:p>
          <a:p>
            <a:pPr>
              <a:lnSpc>
                <a:spcPct val="120000"/>
              </a:lnSpc>
            </a:pPr>
            <a:r>
              <a:rPr lang="en-NZ" sz="111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			  	</a:t>
            </a:r>
            <a:r>
              <a:rPr lang="en-NZ" sz="111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Joy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</p:spTree>
    <p:extLst>
      <p:ext uri="{BB962C8B-B14F-4D97-AF65-F5344CB8AC3E}">
        <p14:creationId xmlns:p14="http://schemas.microsoft.com/office/powerpoint/2010/main" xmlns="" val="204998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The Cry of Faith of Someone Special</a:t>
            </a: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Psalm 60:21 </a:t>
            </a: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They put gall in my food and gave me vinegar for my thirst.</a:t>
            </a: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Matthew 27:34</a:t>
            </a:r>
          </a:p>
          <a:p>
            <a:pPr algn="l"/>
            <a:r>
              <a:rPr lang="en-NZ" sz="3200" baseline="30000" dirty="0">
                <a:solidFill>
                  <a:schemeClr val="bg1"/>
                </a:solidFill>
              </a:rPr>
              <a:t>34 </a:t>
            </a:r>
            <a:r>
              <a:rPr lang="en-NZ" sz="3200" dirty="0">
                <a:solidFill>
                  <a:schemeClr val="bg1"/>
                </a:solidFill>
              </a:rPr>
              <a:t>There they offered Jesus wine to drink, mixed with gall; but after tasting it, he refused to drink it. </a:t>
            </a: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92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457" y="1124715"/>
            <a:ext cx="11181108" cy="5156556"/>
          </a:xfrm>
        </p:spPr>
        <p:txBody>
          <a:bodyPr>
            <a:normAutofit/>
          </a:bodyPr>
          <a:lstStyle/>
          <a:p>
            <a:r>
              <a:rPr lang="en-NZ" sz="10000" b="1" dirty="0">
                <a:solidFill>
                  <a:schemeClr val="bg1"/>
                </a:solidFill>
              </a:rPr>
              <a:t>Psalm 69</a:t>
            </a:r>
          </a:p>
          <a:p>
            <a:endParaRPr lang="en-NZ" sz="8000" b="1" dirty="0">
              <a:solidFill>
                <a:schemeClr val="bg1"/>
              </a:solidFill>
            </a:endParaRPr>
          </a:p>
          <a:p>
            <a:r>
              <a:rPr lang="en-NZ" sz="8000" b="1" dirty="0">
                <a:solidFill>
                  <a:schemeClr val="bg1"/>
                </a:solidFill>
              </a:rPr>
              <a:t>Cry of Faith</a:t>
            </a:r>
          </a:p>
          <a:p>
            <a:endParaRPr lang="en-NZ" sz="1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083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The Cry of Faith of Someone Special</a:t>
            </a: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xmlns="" id="{968B73B2-2AD8-49A7-97B1-7A8297CE07BA}"/>
              </a:ext>
            </a:extLst>
          </p:cNvPr>
          <p:cNvSpPr/>
          <p:nvPr/>
        </p:nvSpPr>
        <p:spPr>
          <a:xfrm>
            <a:off x="800848" y="2046940"/>
            <a:ext cx="9855200" cy="3302001"/>
          </a:xfrm>
          <a:prstGeom prst="wedgeRoundRectCallout">
            <a:avLst>
              <a:gd name="adj1" fmla="val 61520"/>
              <a:gd name="adj2" fmla="val 37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AEED1DB5-D8BA-4ACB-A397-563D70467348}"/>
              </a:ext>
            </a:extLst>
          </p:cNvPr>
          <p:cNvSpPr txBox="1">
            <a:spLocks/>
          </p:cNvSpPr>
          <p:nvPr/>
        </p:nvSpPr>
        <p:spPr>
          <a:xfrm>
            <a:off x="1313743" y="2228885"/>
            <a:ext cx="9019575" cy="3120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7500" b="1" dirty="0"/>
              <a:t>Psalm 69:4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For zeal for your house has consumed me,</a:t>
            </a: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224035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The Cry of Faith of Someone Special</a:t>
            </a: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  <a:p>
            <a:pPr lvl="0" algn="l"/>
            <a:endParaRPr lang="en-NZ" sz="4400" b="1" dirty="0">
              <a:solidFill>
                <a:schemeClr val="bg1"/>
              </a:solidFill>
            </a:endParaRP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xmlns="" id="{968B73B2-2AD8-49A7-97B1-7A8297CE07BA}"/>
              </a:ext>
            </a:extLst>
          </p:cNvPr>
          <p:cNvSpPr/>
          <p:nvPr/>
        </p:nvSpPr>
        <p:spPr>
          <a:xfrm>
            <a:off x="800848" y="2046940"/>
            <a:ext cx="9855200" cy="3302001"/>
          </a:xfrm>
          <a:prstGeom prst="wedgeRoundRectCallout">
            <a:avLst>
              <a:gd name="adj1" fmla="val 61520"/>
              <a:gd name="adj2" fmla="val 37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AEED1DB5-D8BA-4ACB-A397-563D70467348}"/>
              </a:ext>
            </a:extLst>
          </p:cNvPr>
          <p:cNvSpPr txBox="1">
            <a:spLocks/>
          </p:cNvSpPr>
          <p:nvPr/>
        </p:nvSpPr>
        <p:spPr>
          <a:xfrm>
            <a:off x="1313743" y="2228885"/>
            <a:ext cx="9019575" cy="3120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7500" b="1" dirty="0"/>
              <a:t>Psalm 69:4   </a:t>
            </a:r>
            <a:r>
              <a:rPr lang="en-NZ" sz="8000" b="1" dirty="0"/>
              <a:t>and   John 2:17</a:t>
            </a:r>
            <a:endParaRPr lang="en-NZ" sz="7500" b="1" dirty="0"/>
          </a:p>
          <a:p>
            <a:pPr algn="l">
              <a:lnSpc>
                <a:spcPct val="120000"/>
              </a:lnSpc>
            </a:pPr>
            <a:r>
              <a:rPr lang="en-NZ" sz="9600" b="1" dirty="0"/>
              <a:t>For zeal for your house has consumed me,</a:t>
            </a: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351412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</a:t>
            </a: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11768" y="3824940"/>
            <a:ext cx="2810622" cy="2810622"/>
          </a:xfrm>
          <a:prstGeom prst="rect">
            <a:avLst/>
          </a:prstGeom>
        </p:spPr>
      </p:pic>
      <p:sp>
        <p:nvSpPr>
          <p:cNvPr id="6" name="Speech Bubble: Rectangle with Corners Rounded 5"/>
          <p:cNvSpPr/>
          <p:nvPr/>
        </p:nvSpPr>
        <p:spPr>
          <a:xfrm>
            <a:off x="794871" y="1652493"/>
            <a:ext cx="6747435" cy="3302001"/>
          </a:xfrm>
          <a:prstGeom prst="wedgeRoundRectCallout">
            <a:avLst>
              <a:gd name="adj1" fmla="val 61763"/>
              <a:gd name="adj2" fmla="val 3258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07766" y="1834438"/>
            <a:ext cx="5570791" cy="3120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3000" b="1" dirty="0"/>
              <a:t>Psalm 69:1</a:t>
            </a:r>
          </a:p>
          <a:p>
            <a:pPr algn="l"/>
            <a:r>
              <a:rPr lang="en-NZ" sz="5000" b="1" dirty="0"/>
              <a:t>   Save me O God, </a:t>
            </a:r>
          </a:p>
          <a:p>
            <a:pPr algn="l">
              <a:lnSpc>
                <a:spcPct val="110000"/>
              </a:lnSpc>
            </a:pPr>
            <a:r>
              <a:rPr lang="en-NZ" sz="4000" b="1" dirty="0"/>
              <a:t>    for the waters have </a:t>
            </a:r>
          </a:p>
          <a:p>
            <a:pPr algn="l">
              <a:lnSpc>
                <a:spcPct val="110000"/>
              </a:lnSpc>
            </a:pPr>
            <a:r>
              <a:rPr lang="en-NZ" sz="4000" b="1" dirty="0"/>
              <a:t>    come up to my soul.</a:t>
            </a:r>
            <a:endParaRPr lang="en-NZ" sz="3200" b="1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51724" y="5408706"/>
            <a:ext cx="8296835" cy="1105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000" dirty="0">
                <a:solidFill>
                  <a:schemeClr val="bg1"/>
                </a:solidFill>
              </a:rPr>
              <a:t>Mark 14:34  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   My soul is overwhelmed with sorrow to the point of death</a:t>
            </a:r>
          </a:p>
        </p:txBody>
      </p:sp>
    </p:spTree>
    <p:extLst>
      <p:ext uri="{BB962C8B-B14F-4D97-AF65-F5344CB8AC3E}">
        <p14:creationId xmlns:p14="http://schemas.microsoft.com/office/powerpoint/2010/main" xmlns="" val="90913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</a:t>
            </a: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</p:txBody>
      </p:sp>
      <p:sp>
        <p:nvSpPr>
          <p:cNvPr id="6" name="Speech Bubble: Rectangle with Corners Rounded 5"/>
          <p:cNvSpPr/>
          <p:nvPr/>
        </p:nvSpPr>
        <p:spPr>
          <a:xfrm>
            <a:off x="800848" y="2046940"/>
            <a:ext cx="9855200" cy="4078942"/>
          </a:xfrm>
          <a:prstGeom prst="wedgeRoundRectCallout">
            <a:avLst>
              <a:gd name="adj1" fmla="val 61520"/>
              <a:gd name="adj2" fmla="val 37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13743" y="2228884"/>
            <a:ext cx="9019575" cy="3896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7500" b="1" dirty="0"/>
              <a:t>Psalm 69:4   and   John 15:25</a:t>
            </a:r>
          </a:p>
          <a:p>
            <a:pPr algn="l">
              <a:lnSpc>
                <a:spcPct val="120000"/>
              </a:lnSpc>
            </a:pPr>
            <a:r>
              <a:rPr lang="en-NZ" sz="10800" b="1" dirty="0"/>
              <a:t>More in number than the hairs of my head</a:t>
            </a:r>
          </a:p>
          <a:p>
            <a:pPr algn="l">
              <a:lnSpc>
                <a:spcPct val="120000"/>
              </a:lnSpc>
            </a:pPr>
            <a:r>
              <a:rPr lang="en-NZ" sz="10800" b="1" dirty="0"/>
              <a:t>    are those who </a:t>
            </a:r>
            <a:r>
              <a:rPr lang="en-NZ" sz="10800" b="1" u="sng" dirty="0"/>
              <a:t>hate me without cause</a:t>
            </a:r>
            <a:r>
              <a:rPr lang="en-NZ" sz="10800" b="1" dirty="0"/>
              <a:t>;</a:t>
            </a:r>
          </a:p>
          <a:p>
            <a:pPr algn="l">
              <a:lnSpc>
                <a:spcPct val="120000"/>
              </a:lnSpc>
            </a:pPr>
            <a:r>
              <a:rPr lang="en-NZ" sz="10800" b="1" dirty="0"/>
              <a:t>mighty are those who would destroy me,</a:t>
            </a:r>
          </a:p>
          <a:p>
            <a:pPr algn="l">
              <a:lnSpc>
                <a:spcPct val="120000"/>
              </a:lnSpc>
            </a:pPr>
            <a:r>
              <a:rPr lang="en-NZ" sz="10800" b="1" dirty="0"/>
              <a:t>    those who attack me with lies.</a:t>
            </a:r>
          </a:p>
          <a:p>
            <a:pPr algn="l">
              <a:lnSpc>
                <a:spcPct val="120000"/>
              </a:lnSpc>
            </a:pPr>
            <a:r>
              <a:rPr lang="en-NZ" sz="10800" b="1" dirty="0"/>
              <a:t>What I did not steal  must I now restore?</a:t>
            </a:r>
          </a:p>
        </p:txBody>
      </p:sp>
    </p:spTree>
    <p:extLst>
      <p:ext uri="{BB962C8B-B14F-4D97-AF65-F5344CB8AC3E}">
        <p14:creationId xmlns:p14="http://schemas.microsoft.com/office/powerpoint/2010/main" xmlns="" val="416046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</a:t>
            </a: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</p:txBody>
      </p:sp>
      <p:sp>
        <p:nvSpPr>
          <p:cNvPr id="6" name="Speech Bubble: Rectangle with Corners Rounded 5"/>
          <p:cNvSpPr/>
          <p:nvPr/>
        </p:nvSpPr>
        <p:spPr>
          <a:xfrm>
            <a:off x="800848" y="2046940"/>
            <a:ext cx="10195858" cy="3302001"/>
          </a:xfrm>
          <a:prstGeom prst="wedgeRoundRectCallout">
            <a:avLst>
              <a:gd name="adj1" fmla="val 58824"/>
              <a:gd name="adj2" fmla="val 378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13743" y="2228885"/>
            <a:ext cx="9455857" cy="3120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7500" b="1" dirty="0"/>
              <a:t>Psalm 69:5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O God, you know my foolishness;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the wrongs I have done are not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hidden from you.</a:t>
            </a:r>
          </a:p>
          <a:p>
            <a:pPr algn="l">
              <a:lnSpc>
                <a:spcPct val="120000"/>
              </a:lnSpc>
            </a:pP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373059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8558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2"/>
            </a:pP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  <a:p>
            <a:pPr lvl="0" algn="l"/>
            <a:endParaRPr lang="en-NZ" sz="7000" b="1" dirty="0">
              <a:solidFill>
                <a:schemeClr val="bg1"/>
              </a:solidFill>
            </a:endParaRPr>
          </a:p>
          <a:p>
            <a:pPr lvl="0" algn="l"/>
            <a:r>
              <a:rPr lang="en-NZ" sz="7000" b="1" dirty="0">
                <a:solidFill>
                  <a:schemeClr val="bg1"/>
                </a:solidFill>
              </a:rPr>
              <a:t>Jesus was mocked</a:t>
            </a:r>
          </a:p>
          <a:p>
            <a:pPr lvl="0" algn="l"/>
            <a:r>
              <a:rPr lang="en-NZ" sz="2000" b="1" dirty="0">
                <a:solidFill>
                  <a:srgbClr val="FF0000"/>
                </a:solidFill>
              </a:rPr>
              <a:t> 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NZ" sz="3000" b="1" dirty="0">
                <a:solidFill>
                  <a:prstClr val="white"/>
                </a:solidFill>
              </a:rPr>
              <a:t>Psalm 69:7 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r>
              <a:rPr lang="en-NZ" sz="2800" b="1" dirty="0">
                <a:solidFill>
                  <a:prstClr val="white"/>
                </a:solidFill>
              </a:rPr>
              <a:t>“For I endure scorn for your sake, and shame covers my face”</a:t>
            </a:r>
          </a:p>
          <a:p>
            <a:pPr lvl="0" algn="l">
              <a:lnSpc>
                <a:spcPct val="120000"/>
              </a:lnSpc>
              <a:spcBef>
                <a:spcPts val="0"/>
              </a:spcBef>
            </a:pPr>
            <a:endParaRPr lang="en-NZ" sz="3000" b="1" dirty="0">
              <a:solidFill>
                <a:prstClr val="white"/>
              </a:solidFill>
            </a:endParaRP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NZ" sz="3000" b="1" dirty="0">
                <a:solidFill>
                  <a:prstClr val="white"/>
                </a:solidFill>
              </a:rPr>
              <a:t>Psalm 69:12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en-NZ" sz="2800" b="1" dirty="0">
                <a:solidFill>
                  <a:prstClr val="white"/>
                </a:solidFill>
              </a:rPr>
              <a:t>“Those who sit at the gate mock me.  I am the song of the drunkards.”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en-NZ" sz="2800" b="1" dirty="0">
                <a:solidFill>
                  <a:prstClr val="white"/>
                </a:solidFill>
              </a:rPr>
              <a:t>(NIV)</a:t>
            </a:r>
          </a:p>
          <a:p>
            <a:pPr lvl="0" algn="l">
              <a:lnSpc>
                <a:spcPct val="100000"/>
              </a:lnSpc>
              <a:spcBef>
                <a:spcPts val="0"/>
              </a:spcBef>
            </a:pPr>
            <a:endParaRPr lang="en-NZ" sz="7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23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4400" b="1" dirty="0">
                <a:solidFill>
                  <a:srgbClr val="FF0000"/>
                </a:solidFill>
              </a:rPr>
              <a:t>2.   </a:t>
            </a: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</p:txBody>
      </p:sp>
      <p:sp>
        <p:nvSpPr>
          <p:cNvPr id="6" name="Speech Bubble: Rectangle with Corners Rounded 5"/>
          <p:cNvSpPr/>
          <p:nvPr/>
        </p:nvSpPr>
        <p:spPr>
          <a:xfrm>
            <a:off x="800848" y="2046940"/>
            <a:ext cx="9855200" cy="3792751"/>
          </a:xfrm>
          <a:prstGeom prst="wedgeRoundRectCallout">
            <a:avLst>
              <a:gd name="adj1" fmla="val 61520"/>
              <a:gd name="adj2" fmla="val 37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13743" y="2228885"/>
            <a:ext cx="9019575" cy="334064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5300" b="1" dirty="0"/>
              <a:t>Psalm 69:21   and   </a:t>
            </a:r>
            <a:r>
              <a:rPr lang="en-NZ" sz="5400" b="1" dirty="0"/>
              <a:t>Matthew 27:34, 48</a:t>
            </a:r>
          </a:p>
          <a:p>
            <a:pPr algn="l">
              <a:lnSpc>
                <a:spcPct val="120000"/>
              </a:lnSpc>
            </a:pPr>
            <a:r>
              <a:rPr lang="en-NZ" sz="6800" b="1" dirty="0"/>
              <a:t>They gave me poison (or ‘gall’) </a:t>
            </a:r>
          </a:p>
          <a:p>
            <a:pPr algn="l">
              <a:lnSpc>
                <a:spcPct val="120000"/>
              </a:lnSpc>
            </a:pPr>
            <a:r>
              <a:rPr lang="en-NZ" sz="6800" b="1" dirty="0"/>
              <a:t>for food,</a:t>
            </a:r>
          </a:p>
          <a:p>
            <a:pPr algn="l">
              <a:lnSpc>
                <a:spcPct val="120000"/>
              </a:lnSpc>
            </a:pPr>
            <a:r>
              <a:rPr lang="en-NZ" sz="6800" b="1" dirty="0"/>
              <a:t>and for my thirst they gave me </a:t>
            </a:r>
          </a:p>
          <a:p>
            <a:pPr algn="l">
              <a:lnSpc>
                <a:spcPct val="120000"/>
              </a:lnSpc>
            </a:pPr>
            <a:r>
              <a:rPr lang="en-NZ" sz="6800" b="1" dirty="0"/>
              <a:t>sour wine to drink.</a:t>
            </a:r>
          </a:p>
        </p:txBody>
      </p:sp>
    </p:spTree>
    <p:extLst>
      <p:ext uri="{BB962C8B-B14F-4D97-AF65-F5344CB8AC3E}">
        <p14:creationId xmlns:p14="http://schemas.microsoft.com/office/powerpoint/2010/main" xmlns="" val="294328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6744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2"/>
            </a:pPr>
            <a:r>
              <a:rPr lang="en-NZ" sz="7000" b="1" dirty="0">
                <a:solidFill>
                  <a:srgbClr val="FF0000"/>
                </a:solidFill>
              </a:rPr>
              <a:t>The Cry of Jesus</a:t>
            </a:r>
          </a:p>
          <a:p>
            <a:pPr lvl="0" algn="l"/>
            <a:endParaRPr lang="en-NZ" sz="7000" b="1" dirty="0">
              <a:solidFill>
                <a:schemeClr val="bg1"/>
              </a:solidFill>
            </a:endParaRPr>
          </a:p>
          <a:p>
            <a:pPr lvl="0" algn="l"/>
            <a:r>
              <a:rPr lang="en-NZ" sz="6000" b="1" dirty="0">
                <a:solidFill>
                  <a:schemeClr val="bg1"/>
                </a:solidFill>
              </a:rPr>
              <a:t>	Jesus was not taken out of </a:t>
            </a:r>
          </a:p>
          <a:p>
            <a:pPr lvl="0" algn="l"/>
            <a:r>
              <a:rPr lang="en-NZ" sz="6000" b="1" dirty="0">
                <a:solidFill>
                  <a:schemeClr val="bg1"/>
                </a:solidFill>
              </a:rPr>
              <a:t>	His terrible situation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05972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4"/>
            <a:ext cx="11233875" cy="131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 Our Cry of faith</a:t>
            </a:r>
          </a:p>
        </p:txBody>
      </p:sp>
      <p:sp>
        <p:nvSpPr>
          <p:cNvPr id="3" name="Speech Bubble: Rectangle with Corners Rounded 2"/>
          <p:cNvSpPr/>
          <p:nvPr/>
        </p:nvSpPr>
        <p:spPr>
          <a:xfrm>
            <a:off x="800848" y="2046940"/>
            <a:ext cx="10195858" cy="3302001"/>
          </a:xfrm>
          <a:prstGeom prst="wedgeRoundRectCallout">
            <a:avLst>
              <a:gd name="adj1" fmla="val 58824"/>
              <a:gd name="adj2" fmla="val 378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13743" y="2228885"/>
            <a:ext cx="9455857" cy="3120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800" b="1" dirty="0"/>
              <a:t>Psalm 69:1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Save me O God</a:t>
            </a:r>
          </a:p>
          <a:p>
            <a:pPr algn="l">
              <a:lnSpc>
                <a:spcPct val="120000"/>
              </a:lnSpc>
            </a:pP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278869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4"/>
            <a:ext cx="11233875" cy="131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 Our Cry of faith</a:t>
            </a:r>
          </a:p>
        </p:txBody>
      </p:sp>
      <p:sp>
        <p:nvSpPr>
          <p:cNvPr id="3" name="Speech Bubble: Rectangle with Corners Rounded 2"/>
          <p:cNvSpPr/>
          <p:nvPr/>
        </p:nvSpPr>
        <p:spPr>
          <a:xfrm>
            <a:off x="800848" y="2046940"/>
            <a:ext cx="10195858" cy="3302001"/>
          </a:xfrm>
          <a:prstGeom prst="wedgeRoundRectCallout">
            <a:avLst>
              <a:gd name="adj1" fmla="val 58824"/>
              <a:gd name="adj2" fmla="val 3783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13743" y="2228885"/>
            <a:ext cx="9455857" cy="3120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7500" b="1" dirty="0"/>
              <a:t>Psalm 69:5</a:t>
            </a:r>
          </a:p>
          <a:p>
            <a:pPr algn="l">
              <a:lnSpc>
                <a:spcPct val="120000"/>
              </a:lnSpc>
            </a:pPr>
            <a:r>
              <a:rPr lang="en-NZ" sz="9600" b="1" dirty="0"/>
              <a:t>You, God, know my foolishness;</a:t>
            </a:r>
            <a:br>
              <a:rPr lang="en-NZ" sz="9600" b="1" dirty="0"/>
            </a:br>
            <a:r>
              <a:rPr lang="en-NZ" sz="9600" b="1" dirty="0"/>
              <a:t>my sins are not hidden from you.</a:t>
            </a:r>
          </a:p>
          <a:p>
            <a:pPr algn="r">
              <a:lnSpc>
                <a:spcPct val="120000"/>
              </a:lnSpc>
            </a:pPr>
            <a:r>
              <a:rPr lang="en-NZ" sz="5500" b="1" dirty="0"/>
              <a:t>NIV</a:t>
            </a:r>
          </a:p>
          <a:p>
            <a:pPr algn="l">
              <a:lnSpc>
                <a:spcPct val="120000"/>
              </a:lnSpc>
            </a:pPr>
            <a:endParaRPr lang="en-NZ" sz="3200" b="1" dirty="0"/>
          </a:p>
        </p:txBody>
      </p:sp>
    </p:spTree>
    <p:extLst>
      <p:ext uri="{BB962C8B-B14F-4D97-AF65-F5344CB8AC3E}">
        <p14:creationId xmlns:p14="http://schemas.microsoft.com/office/powerpoint/2010/main" xmlns="" val="13827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5856" y="586833"/>
            <a:ext cx="10322691" cy="558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bg1"/>
                </a:solidFill>
              </a:rPr>
              <a:t>Cry of Faith</a:t>
            </a:r>
          </a:p>
          <a:p>
            <a:endParaRPr lang="en-NZ" sz="4000" dirty="0">
              <a:solidFill>
                <a:schemeClr val="bg1"/>
              </a:solidFill>
            </a:endParaRPr>
          </a:p>
          <a:p>
            <a:pPr algn="l"/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1</a:t>
            </a:r>
            <a:r>
              <a:rPr lang="en-NZ" sz="4000" b="1" baseline="30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st</a:t>
            </a:r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Cry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 </a:t>
            </a:r>
          </a:p>
          <a:p>
            <a:pPr lvl="0" algn="l"/>
            <a:r>
              <a:rPr lang="en-NZ" sz="4000" b="1" dirty="0">
                <a:solidFill>
                  <a:schemeClr val="bg1"/>
                </a:solidFill>
              </a:rPr>
              <a:t>2</a:t>
            </a:r>
            <a:r>
              <a:rPr lang="en-NZ" sz="4000" b="1" baseline="30000" dirty="0">
                <a:solidFill>
                  <a:schemeClr val="bg1"/>
                </a:solidFill>
              </a:rPr>
              <a:t>nd</a:t>
            </a:r>
            <a:r>
              <a:rPr lang="en-NZ" sz="4000" b="1" dirty="0">
                <a:solidFill>
                  <a:schemeClr val="bg1"/>
                </a:solidFill>
              </a:rPr>
              <a:t> Cry - The Cry of Faith of Someone Special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 </a:t>
            </a:r>
          </a:p>
          <a:p>
            <a:pPr lvl="0" algn="l"/>
            <a:r>
              <a:rPr lang="en-N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en-NZ" sz="4000" b="1" baseline="30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rd</a:t>
            </a:r>
            <a:r>
              <a:rPr lang="en-N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Cry - Our Cry of Faith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9658841" y="92646"/>
            <a:ext cx="2288124" cy="651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</p:spTree>
    <p:extLst>
      <p:ext uri="{BB962C8B-B14F-4D97-AF65-F5344CB8AC3E}">
        <p14:creationId xmlns:p14="http://schemas.microsoft.com/office/powerpoint/2010/main" xmlns="" val="424002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4"/>
            <a:ext cx="11233875" cy="131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 Our Cry of faith</a:t>
            </a:r>
          </a:p>
        </p:txBody>
      </p:sp>
      <p:sp>
        <p:nvSpPr>
          <p:cNvPr id="7" name="Speech Bubble: Rectangle with Corners Rounded 6"/>
          <p:cNvSpPr/>
          <p:nvPr/>
        </p:nvSpPr>
        <p:spPr>
          <a:xfrm>
            <a:off x="1147483" y="2049928"/>
            <a:ext cx="9054352" cy="4135719"/>
          </a:xfrm>
          <a:prstGeom prst="wedgeRoundRectCallout">
            <a:avLst>
              <a:gd name="adj1" fmla="val 61223"/>
              <a:gd name="adj2" fmla="val 38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TextBox 7"/>
          <p:cNvSpPr txBox="1"/>
          <p:nvPr/>
        </p:nvSpPr>
        <p:spPr>
          <a:xfrm>
            <a:off x="1532962" y="2317608"/>
            <a:ext cx="77186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/>
              <a:t>Psalm 69:1</a:t>
            </a:r>
          </a:p>
          <a:p>
            <a:r>
              <a:rPr lang="en-NZ" sz="2000" b="1" dirty="0"/>
              <a:t> </a:t>
            </a:r>
          </a:p>
          <a:p>
            <a:r>
              <a:rPr lang="en-NZ" sz="9000" b="1" dirty="0"/>
              <a:t>Save me O God</a:t>
            </a:r>
          </a:p>
          <a:p>
            <a:r>
              <a:rPr lang="en-NZ" sz="800" b="1" dirty="0"/>
              <a:t> </a:t>
            </a:r>
          </a:p>
          <a:p>
            <a:r>
              <a:rPr lang="en-NZ" sz="4000" b="1" dirty="0"/>
              <a:t>For the waters are up to my soul</a:t>
            </a:r>
          </a:p>
        </p:txBody>
      </p:sp>
    </p:spTree>
    <p:extLst>
      <p:ext uri="{BB962C8B-B14F-4D97-AF65-F5344CB8AC3E}">
        <p14:creationId xmlns:p14="http://schemas.microsoft.com/office/powerpoint/2010/main" xmlns="" val="428340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9658841" y="92646"/>
            <a:ext cx="2288124" cy="651658"/>
          </a:xfrm>
        </p:spPr>
        <p:txBody>
          <a:bodyPr>
            <a:normAutofit/>
          </a:bodyPr>
          <a:lstStyle/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222175" y="3282937"/>
            <a:ext cx="9580728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Feeling helpless or overwhelmed?</a:t>
            </a:r>
          </a:p>
        </p:txBody>
      </p:sp>
    </p:spTree>
    <p:extLst>
      <p:ext uri="{BB962C8B-B14F-4D97-AF65-F5344CB8AC3E}">
        <p14:creationId xmlns:p14="http://schemas.microsoft.com/office/powerpoint/2010/main" xmlns="" val="173567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2"/>
            <a:ext cx="11233875" cy="5852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3"/>
            </a:pPr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Our Cry of faith</a:t>
            </a:r>
          </a:p>
          <a:p>
            <a:pPr marL="1143000" lvl="0" indent="-1143000" algn="l">
              <a:buAutoNum type="arabicPeriod" startAt="3"/>
            </a:pPr>
            <a:endParaRPr lang="en-NZ" sz="7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l"/>
            <a:r>
              <a:rPr lang="en-NZ" sz="6000" b="1" dirty="0">
                <a:solidFill>
                  <a:schemeClr val="bg2"/>
                </a:solidFill>
              </a:rPr>
              <a:t>					</a:t>
            </a:r>
          </a:p>
          <a:p>
            <a:pPr lvl="0" algn="l"/>
            <a:r>
              <a:rPr lang="en-NZ" sz="6000" b="1" dirty="0">
                <a:solidFill>
                  <a:schemeClr val="bg2"/>
                </a:solidFill>
              </a:rPr>
              <a:t>					</a:t>
            </a:r>
            <a:r>
              <a:rPr lang="en-NZ" sz="7000" b="1" dirty="0">
                <a:solidFill>
                  <a:schemeClr val="bg2"/>
                </a:solidFill>
              </a:rPr>
              <a:t>Cry out to God </a:t>
            </a:r>
          </a:p>
          <a:p>
            <a:pPr lvl="0" algn="l"/>
            <a:r>
              <a:rPr lang="en-NZ" sz="7000" b="1" dirty="0">
                <a:solidFill>
                  <a:schemeClr val="bg2"/>
                </a:solidFill>
              </a:rPr>
              <a:t>					From your heart</a:t>
            </a:r>
          </a:p>
          <a:p>
            <a:pPr lvl="0" algn="l"/>
            <a:endParaRPr lang="en-NZ" sz="2800" b="1" dirty="0">
              <a:solidFill>
                <a:schemeClr val="bg1"/>
              </a:solidFill>
            </a:endParaRPr>
          </a:p>
        </p:txBody>
      </p:sp>
      <p:sp>
        <p:nvSpPr>
          <p:cNvPr id="3" name="Heart 2"/>
          <p:cNvSpPr/>
          <p:nvPr/>
        </p:nvSpPr>
        <p:spPr>
          <a:xfrm>
            <a:off x="1161590" y="2564928"/>
            <a:ext cx="3159398" cy="2801943"/>
          </a:xfrm>
          <a:prstGeom prst="hear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xmlns="" val="25227956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3"/>
            <a:ext cx="11233875" cy="5865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3"/>
            </a:pPr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Our Cry of faith</a:t>
            </a:r>
          </a:p>
          <a:p>
            <a:pPr marL="1143000" lvl="0" indent="-1143000" algn="l">
              <a:buAutoNum type="arabicPeriod" startAt="3"/>
            </a:pPr>
            <a:endParaRPr lang="en-NZ" sz="7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l"/>
            <a:r>
              <a:rPr lang="en-NZ" sz="5000" b="1" dirty="0">
                <a:solidFill>
                  <a:schemeClr val="bg2"/>
                </a:solidFill>
              </a:rPr>
              <a:t>Remember who God is:</a:t>
            </a:r>
          </a:p>
          <a:p>
            <a:pPr lvl="0" algn="l"/>
            <a:r>
              <a:rPr lang="en-NZ" sz="2800" b="1" dirty="0">
                <a:solidFill>
                  <a:schemeClr val="bg1"/>
                </a:solidFill>
              </a:rPr>
              <a:t>	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NZ" sz="2800" b="1" dirty="0">
                <a:solidFill>
                  <a:schemeClr val="bg1"/>
                </a:solidFill>
              </a:rPr>
              <a:t>	Remember His Love 	[Psalm 69:13]</a:t>
            </a: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endParaRPr lang="en-NZ" sz="2800" b="1" dirty="0">
              <a:solidFill>
                <a:schemeClr val="bg1"/>
              </a:solidFill>
            </a:endParaRPr>
          </a:p>
          <a:p>
            <a:pPr marL="457200" lvl="0" indent="-457200" algn="l">
              <a:buFont typeface="Wingdings" panose="05000000000000000000" pitchFamily="2" charset="2"/>
              <a:buChar char="Ø"/>
            </a:pPr>
            <a:r>
              <a:rPr lang="en-NZ" sz="2800" b="1" dirty="0">
                <a:solidFill>
                  <a:schemeClr val="bg1"/>
                </a:solidFill>
              </a:rPr>
              <a:t>	Remember His Power 	 [Psalm 69:6]</a:t>
            </a:r>
          </a:p>
        </p:txBody>
      </p:sp>
    </p:spTree>
    <p:extLst>
      <p:ext uri="{BB962C8B-B14F-4D97-AF65-F5344CB8AC3E}">
        <p14:creationId xmlns:p14="http://schemas.microsoft.com/office/powerpoint/2010/main" xmlns="" val="14884844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2"/>
            <a:ext cx="11002967" cy="6270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3"/>
            </a:pPr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Our Cry of faith</a:t>
            </a:r>
          </a:p>
          <a:p>
            <a:pPr marL="1143000" lvl="0" indent="-1143000" algn="l">
              <a:buAutoNum type="arabicPeriod" startAt="3"/>
            </a:pPr>
            <a:endParaRPr lang="en-NZ" sz="7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l"/>
            <a:r>
              <a:rPr lang="en-NZ" sz="13000" b="1" dirty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  <a:r>
              <a:rPr lang="en-NZ" sz="159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HOPE</a:t>
            </a:r>
          </a:p>
          <a:p>
            <a:pPr lvl="0" algn="l"/>
            <a:r>
              <a:rPr lang="en-NZ" sz="1100" b="1" dirty="0">
                <a:solidFill>
                  <a:schemeClr val="bg2"/>
                </a:solidFill>
              </a:rPr>
              <a:t>  </a:t>
            </a:r>
          </a:p>
          <a:p>
            <a:pPr lvl="0" algn="l">
              <a:lnSpc>
                <a:spcPct val="120000"/>
              </a:lnSpc>
            </a:pPr>
            <a:r>
              <a:rPr lang="en-NZ" sz="3200" b="1" dirty="0">
                <a:solidFill>
                  <a:schemeClr val="bg2"/>
                </a:solidFill>
              </a:rPr>
              <a:t>			</a:t>
            </a:r>
            <a:r>
              <a:rPr lang="en-NZ" sz="6400" b="1" dirty="0">
                <a:solidFill>
                  <a:schemeClr val="bg1"/>
                </a:solidFill>
              </a:rPr>
              <a:t>For God will save Zion </a:t>
            </a:r>
          </a:p>
          <a:p>
            <a:pPr lvl="0" algn="l">
              <a:lnSpc>
                <a:spcPct val="120000"/>
              </a:lnSpc>
            </a:pPr>
            <a:r>
              <a:rPr lang="en-NZ" sz="3600" b="1" dirty="0">
                <a:solidFill>
                  <a:schemeClr val="bg1"/>
                </a:solidFill>
              </a:rPr>
              <a:t>			And rebuild the cities of Judah.  </a:t>
            </a:r>
          </a:p>
          <a:p>
            <a:pPr lvl="0" algn="l">
              <a:lnSpc>
                <a:spcPct val="120000"/>
              </a:lnSpc>
            </a:pPr>
            <a:r>
              <a:rPr lang="en-NZ" sz="3600" b="1" dirty="0">
                <a:solidFill>
                  <a:schemeClr val="bg1"/>
                </a:solidFill>
              </a:rPr>
              <a:t>			For God will save Zion and build up the cities of Judah,</a:t>
            </a:r>
          </a:p>
          <a:p>
            <a:pPr lvl="0" algn="l">
              <a:lnSpc>
                <a:spcPct val="120000"/>
              </a:lnSpc>
            </a:pPr>
            <a:r>
              <a:rPr lang="en-NZ" sz="3600" b="1" dirty="0">
                <a:solidFill>
                  <a:schemeClr val="bg1"/>
                </a:solidFill>
              </a:rPr>
              <a:t>      			and people shall dwell there and possess it;</a:t>
            </a:r>
          </a:p>
          <a:p>
            <a:pPr lvl="0" algn="l">
              <a:lnSpc>
                <a:spcPct val="120000"/>
              </a:lnSpc>
            </a:pPr>
            <a:r>
              <a:rPr lang="en-NZ" sz="3600" b="1" dirty="0">
                <a:solidFill>
                  <a:schemeClr val="bg1"/>
                </a:solidFill>
              </a:rPr>
              <a:t>			the offspring of his servants shall inherit it,</a:t>
            </a:r>
          </a:p>
          <a:p>
            <a:pPr lvl="0" algn="r">
              <a:lnSpc>
                <a:spcPct val="120000"/>
              </a:lnSpc>
            </a:pPr>
            <a:r>
              <a:rPr lang="en-NZ" sz="3600" b="1" dirty="0">
                <a:solidFill>
                  <a:schemeClr val="bg1"/>
                </a:solidFill>
              </a:rPr>
              <a:t>      		   and those who love his name shall dwell in it.	</a:t>
            </a:r>
            <a:r>
              <a:rPr lang="en-NZ" sz="3600" b="1" dirty="0">
                <a:solidFill>
                  <a:schemeClr val="bg2"/>
                </a:solidFill>
              </a:rPr>
              <a:t>						Psalm 69:35, 36</a:t>
            </a:r>
          </a:p>
          <a:p>
            <a:pPr algn="l">
              <a:lnSpc>
                <a:spcPct val="120000"/>
              </a:lnSpc>
            </a:pPr>
            <a:endParaRPr lang="en-NZ" sz="3600" b="1" dirty="0">
              <a:solidFill>
                <a:schemeClr val="bg2"/>
              </a:solidFill>
            </a:endParaRPr>
          </a:p>
          <a:p>
            <a:pPr lvl="0" algn="l"/>
            <a:endParaRPr lang="en-NZ" sz="5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35009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2"/>
            <a:ext cx="11233875" cy="606539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0" lvl="0" indent="-1143000" algn="l">
              <a:buAutoNum type="arabicPeriod" startAt="3"/>
            </a:pPr>
            <a:r>
              <a:rPr lang="en-NZ" sz="58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Our Cry of faith</a:t>
            </a:r>
          </a:p>
          <a:p>
            <a:pPr marL="1143000" lvl="0" indent="-1143000" algn="l">
              <a:buAutoNum type="arabicPeriod" startAt="3"/>
            </a:pPr>
            <a:endParaRPr lang="en-NZ" sz="7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algn="l"/>
            <a:r>
              <a:rPr lang="en-NZ" sz="13000" b="1" dirty="0">
                <a:solidFill>
                  <a:schemeClr val="bg2"/>
                </a:solidFill>
              </a:rPr>
              <a:t>      </a:t>
            </a:r>
            <a:r>
              <a:rPr lang="en-NZ" sz="130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HOPE</a:t>
            </a:r>
          </a:p>
          <a:p>
            <a:pPr lvl="0" algn="l"/>
            <a:endParaRPr lang="en-NZ" sz="4500" b="1" dirty="0">
              <a:solidFill>
                <a:schemeClr val="bg2"/>
              </a:solidFill>
            </a:endParaRPr>
          </a:p>
          <a:p>
            <a:pPr lvl="0" algn="l">
              <a:lnSpc>
                <a:spcPct val="120000"/>
              </a:lnSpc>
            </a:pPr>
            <a:r>
              <a:rPr lang="en-NZ" sz="4500" b="1" dirty="0">
                <a:solidFill>
                  <a:schemeClr val="bg1"/>
                </a:solidFill>
              </a:rPr>
              <a:t>			</a:t>
            </a:r>
            <a:r>
              <a:rPr lang="en-NZ" sz="3900" b="1" dirty="0">
                <a:solidFill>
                  <a:schemeClr val="bg1"/>
                </a:solidFill>
              </a:rPr>
              <a:t>Hope is not an absence of sorrow </a:t>
            </a:r>
          </a:p>
          <a:p>
            <a:pPr lvl="0" algn="l">
              <a:lnSpc>
                <a:spcPct val="120000"/>
              </a:lnSpc>
            </a:pPr>
            <a:r>
              <a:rPr lang="en-NZ" sz="3900" b="1" dirty="0">
                <a:solidFill>
                  <a:schemeClr val="bg1"/>
                </a:solidFill>
              </a:rPr>
              <a:t>			but a refusal to allow powerlessness to </a:t>
            </a:r>
          </a:p>
          <a:p>
            <a:pPr lvl="0" algn="l">
              <a:lnSpc>
                <a:spcPct val="120000"/>
              </a:lnSpc>
            </a:pPr>
            <a:r>
              <a:rPr lang="en-NZ" sz="3900" b="1" dirty="0">
                <a:solidFill>
                  <a:schemeClr val="bg1"/>
                </a:solidFill>
              </a:rPr>
              <a:t>			silence our cry or shake our confidence in God</a:t>
            </a:r>
          </a:p>
          <a:p>
            <a:pPr algn="l">
              <a:lnSpc>
                <a:spcPct val="120000"/>
              </a:lnSpc>
            </a:pPr>
            <a:r>
              <a:rPr lang="en-NZ" sz="3600" b="1" dirty="0">
                <a:solidFill>
                  <a:schemeClr val="bg2"/>
                </a:solidFill>
              </a:rPr>
              <a:t>							</a:t>
            </a:r>
            <a:r>
              <a:rPr lang="en-NZ" sz="2600" b="1" dirty="0">
                <a:solidFill>
                  <a:schemeClr val="bg2"/>
                </a:solidFill>
              </a:rPr>
              <a:t>Dan </a:t>
            </a:r>
            <a:r>
              <a:rPr lang="en-NZ" sz="2600" b="1" dirty="0" err="1">
                <a:solidFill>
                  <a:schemeClr val="bg2"/>
                </a:solidFill>
              </a:rPr>
              <a:t>Allender</a:t>
            </a:r>
            <a:r>
              <a:rPr lang="en-NZ" sz="2600" b="1" dirty="0">
                <a:solidFill>
                  <a:schemeClr val="bg2"/>
                </a:solidFill>
              </a:rPr>
              <a:t>, The Healing Path</a:t>
            </a:r>
          </a:p>
          <a:p>
            <a:pPr algn="l">
              <a:lnSpc>
                <a:spcPct val="120000"/>
              </a:lnSpc>
            </a:pPr>
            <a:endParaRPr lang="en-NZ" sz="3600" b="1" dirty="0">
              <a:solidFill>
                <a:schemeClr val="bg2"/>
              </a:solidFill>
            </a:endParaRPr>
          </a:p>
          <a:p>
            <a:pPr lvl="0" algn="l"/>
            <a:endParaRPr lang="en-NZ" sz="50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9867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4"/>
            <a:ext cx="11233875" cy="131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 Our Cry of faith</a:t>
            </a:r>
          </a:p>
        </p:txBody>
      </p:sp>
      <p:sp>
        <p:nvSpPr>
          <p:cNvPr id="7" name="Speech Bubble: Rectangle with Corners Rounded 6"/>
          <p:cNvSpPr/>
          <p:nvPr/>
        </p:nvSpPr>
        <p:spPr>
          <a:xfrm>
            <a:off x="1147483" y="2049928"/>
            <a:ext cx="9054352" cy="3375057"/>
          </a:xfrm>
          <a:prstGeom prst="wedgeRoundRectCallout">
            <a:avLst>
              <a:gd name="adj1" fmla="val 61223"/>
              <a:gd name="adj2" fmla="val 3847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TextBox 7"/>
          <p:cNvSpPr txBox="1"/>
          <p:nvPr/>
        </p:nvSpPr>
        <p:spPr>
          <a:xfrm>
            <a:off x="1532962" y="2317608"/>
            <a:ext cx="771861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/>
              <a:t>Psalm 69:1</a:t>
            </a:r>
          </a:p>
          <a:p>
            <a:r>
              <a:rPr lang="en-NZ" sz="2000" b="1" dirty="0"/>
              <a:t> </a:t>
            </a:r>
          </a:p>
          <a:p>
            <a:r>
              <a:rPr lang="en-NZ" sz="9000" b="1" dirty="0"/>
              <a:t>Save me O God</a:t>
            </a:r>
          </a:p>
          <a:p>
            <a:r>
              <a:rPr lang="en-NZ" sz="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4297060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551724" y="451414"/>
            <a:ext cx="11233875" cy="131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/>
            <a:r>
              <a:rPr lang="en-NZ" sz="7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3.  Our Cry of faith</a:t>
            </a:r>
          </a:p>
        </p:txBody>
      </p:sp>
      <p:sp>
        <p:nvSpPr>
          <p:cNvPr id="7" name="Speech Bubble: Rectangle with Corners Rounded 6"/>
          <p:cNvSpPr/>
          <p:nvPr/>
        </p:nvSpPr>
        <p:spPr>
          <a:xfrm>
            <a:off x="976745" y="1769037"/>
            <a:ext cx="8880056" cy="2897138"/>
          </a:xfrm>
          <a:prstGeom prst="wedgeRoundRectCallout">
            <a:avLst>
              <a:gd name="adj1" fmla="val -42463"/>
              <a:gd name="adj2" fmla="val 7319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" name="TextBox 7"/>
          <p:cNvSpPr txBox="1"/>
          <p:nvPr/>
        </p:nvSpPr>
        <p:spPr>
          <a:xfrm>
            <a:off x="1330036" y="2063365"/>
            <a:ext cx="8474810" cy="272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700" b="1" dirty="0"/>
              <a:t>Psalm 69:30</a:t>
            </a:r>
          </a:p>
          <a:p>
            <a:r>
              <a:rPr lang="en-NZ" sz="800" b="1" dirty="0"/>
              <a:t>  </a:t>
            </a:r>
          </a:p>
          <a:p>
            <a:pPr>
              <a:lnSpc>
                <a:spcPct val="120000"/>
              </a:lnSpc>
            </a:pPr>
            <a:r>
              <a:rPr lang="en-NZ" sz="3700" b="1" dirty="0"/>
              <a:t>I will praise the name of God with a song;   I will magnify him with thanksgiving.</a:t>
            </a:r>
          </a:p>
          <a:p>
            <a:r>
              <a:rPr lang="en-NZ" sz="3700" b="1" dirty="0"/>
              <a:t>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65002" y="4944214"/>
            <a:ext cx="4727797" cy="15990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71749" y="308851"/>
            <a:ext cx="1321050" cy="173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76390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5856" y="586833"/>
            <a:ext cx="10322691" cy="558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sz="5000" b="1" dirty="0">
                <a:solidFill>
                  <a:schemeClr val="bg1"/>
                </a:solidFill>
              </a:rPr>
              <a:t>Cry of Faith</a:t>
            </a:r>
          </a:p>
          <a:p>
            <a:endParaRPr lang="en-NZ" sz="4000" dirty="0">
              <a:solidFill>
                <a:schemeClr val="bg1"/>
              </a:solidFill>
            </a:endParaRPr>
          </a:p>
          <a:p>
            <a:pPr algn="l"/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1</a:t>
            </a:r>
            <a:r>
              <a:rPr lang="en-NZ" sz="4000" b="1" baseline="30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st</a:t>
            </a:r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Cry – The Cry of David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 </a:t>
            </a:r>
          </a:p>
          <a:p>
            <a:pPr lvl="0" algn="l"/>
            <a:r>
              <a:rPr lang="en-NZ" sz="4000" b="1" dirty="0">
                <a:solidFill>
                  <a:schemeClr val="bg1"/>
                </a:solidFill>
              </a:rPr>
              <a:t>2</a:t>
            </a:r>
            <a:r>
              <a:rPr lang="en-NZ" sz="4000" b="1" baseline="30000" dirty="0">
                <a:solidFill>
                  <a:schemeClr val="bg1"/>
                </a:solidFill>
              </a:rPr>
              <a:t>nd</a:t>
            </a:r>
            <a:r>
              <a:rPr lang="en-NZ" sz="4000" b="1" dirty="0">
                <a:solidFill>
                  <a:schemeClr val="bg1"/>
                </a:solidFill>
              </a:rPr>
              <a:t> Cry - The Cry of Someone Special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 </a:t>
            </a:r>
          </a:p>
          <a:p>
            <a:pPr lvl="0" algn="l"/>
            <a:r>
              <a:rPr lang="en-N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</a:t>
            </a:r>
            <a:r>
              <a:rPr lang="en-NZ" sz="4000" b="1" baseline="300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rd</a:t>
            </a:r>
            <a:r>
              <a:rPr lang="en-NZ" sz="40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Cry - Our Cry</a:t>
            </a: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9658841" y="92646"/>
            <a:ext cx="2288124" cy="651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NZ" sz="4000" b="1" dirty="0">
                <a:solidFill>
                  <a:schemeClr val="bg1"/>
                </a:solidFill>
              </a:rPr>
              <a:t>Psalm 69</a:t>
            </a:r>
          </a:p>
        </p:txBody>
      </p:sp>
    </p:spTree>
    <p:extLst>
      <p:ext uri="{BB962C8B-B14F-4D97-AF65-F5344CB8AC3E}">
        <p14:creationId xmlns:p14="http://schemas.microsoft.com/office/powerpoint/2010/main" xmlns="" val="108288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765856" y="700268"/>
            <a:ext cx="10322691" cy="5887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r>
              <a:rPr lang="en-NZ" sz="800" b="1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Psalm 69:1-3</a:t>
            </a:r>
          </a:p>
          <a:p>
            <a:pPr algn="l"/>
            <a:endParaRPr lang="en-NZ" b="1" baseline="30000" dirty="0">
              <a:solidFill>
                <a:schemeClr val="bg1"/>
              </a:solidFill>
            </a:endParaRPr>
          </a:p>
          <a:p>
            <a:pPr algn="l"/>
            <a:r>
              <a:rPr lang="en-NZ" sz="3000" b="1" baseline="30000" dirty="0">
                <a:solidFill>
                  <a:schemeClr val="bg1"/>
                </a:solidFill>
              </a:rPr>
              <a:t>1 </a:t>
            </a:r>
            <a:r>
              <a:rPr lang="en-NZ" sz="3000" b="1" dirty="0">
                <a:solidFill>
                  <a:schemeClr val="bg1"/>
                </a:solidFill>
              </a:rPr>
              <a:t>Save me, O God,</a:t>
            </a:r>
            <a:br>
              <a:rPr lang="en-NZ" sz="3000" b="1" dirty="0">
                <a:solidFill>
                  <a:schemeClr val="bg1"/>
                </a:solidFill>
              </a:rPr>
            </a:br>
            <a:r>
              <a:rPr lang="en-NZ" sz="3000" b="1" dirty="0">
                <a:solidFill>
                  <a:schemeClr val="bg1"/>
                </a:solidFill>
              </a:rPr>
              <a:t>  for the waters have come up to my neck.</a:t>
            </a:r>
          </a:p>
          <a:p>
            <a:pPr algn="l"/>
            <a:r>
              <a:rPr lang="en-NZ" sz="1000" b="1" dirty="0">
                <a:solidFill>
                  <a:schemeClr val="bg1"/>
                </a:solidFill>
              </a:rPr>
              <a:t> </a:t>
            </a:r>
            <a:r>
              <a:rPr lang="en-NZ" sz="3000" b="1" dirty="0">
                <a:solidFill>
                  <a:schemeClr val="bg1"/>
                </a:solidFill>
              </a:rPr>
              <a:t/>
            </a:r>
            <a:br>
              <a:rPr lang="en-NZ" sz="3000" b="1" dirty="0">
                <a:solidFill>
                  <a:schemeClr val="bg1"/>
                </a:solidFill>
              </a:rPr>
            </a:br>
            <a:r>
              <a:rPr lang="en-NZ" sz="3000" b="1" baseline="30000" dirty="0">
                <a:solidFill>
                  <a:schemeClr val="bg1"/>
                </a:solidFill>
              </a:rPr>
              <a:t>2 </a:t>
            </a:r>
            <a:r>
              <a:rPr lang="en-NZ" sz="3000" b="1" dirty="0">
                <a:solidFill>
                  <a:schemeClr val="bg1"/>
                </a:solidFill>
              </a:rPr>
              <a:t>I sink in deep mire, where there is no foothold;</a:t>
            </a: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  I have come into deep waters,  and the flood sweeps over me.</a:t>
            </a:r>
          </a:p>
          <a:p>
            <a:pPr algn="l"/>
            <a:r>
              <a:rPr lang="en-NZ" sz="1000" b="1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NZ" sz="3000" b="1" baseline="30000" dirty="0">
                <a:solidFill>
                  <a:schemeClr val="bg1"/>
                </a:solidFill>
              </a:rPr>
              <a:t>3 </a:t>
            </a:r>
            <a:r>
              <a:rPr lang="en-NZ" sz="3000" b="1" dirty="0">
                <a:solidFill>
                  <a:schemeClr val="bg1"/>
                </a:solidFill>
              </a:rPr>
              <a:t>I am weary with my crying out;   my throat is parched.</a:t>
            </a: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  My eyes grow dim with waiting for my God.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54177" y="194141"/>
            <a:ext cx="4207912" cy="244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996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peech Bubble: Rectangle with Corners Rounded 4"/>
          <p:cNvSpPr/>
          <p:nvPr/>
        </p:nvSpPr>
        <p:spPr>
          <a:xfrm>
            <a:off x="551725" y="1619671"/>
            <a:ext cx="11174081" cy="3232108"/>
          </a:xfrm>
          <a:prstGeom prst="wedgeRoundRectCallout">
            <a:avLst>
              <a:gd name="adj1" fmla="val -37664"/>
              <a:gd name="adj2" fmla="val 8007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7" name="TextBox 6"/>
          <p:cNvSpPr txBox="1"/>
          <p:nvPr/>
        </p:nvSpPr>
        <p:spPr>
          <a:xfrm>
            <a:off x="865624" y="1915293"/>
            <a:ext cx="10757245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4000" b="1" dirty="0"/>
              <a:t>Psalm 69:1 (KJV)</a:t>
            </a:r>
          </a:p>
          <a:p>
            <a:r>
              <a:rPr lang="en-NZ" sz="800" b="1" dirty="0"/>
              <a:t>  </a:t>
            </a:r>
          </a:p>
          <a:p>
            <a:r>
              <a:rPr lang="en-NZ" sz="5000" dirty="0"/>
              <a:t>Save me O God,</a:t>
            </a:r>
          </a:p>
          <a:p>
            <a:r>
              <a:rPr lang="en-NZ" sz="5000" dirty="0"/>
              <a:t>for the waters have come up to my </a:t>
            </a:r>
            <a:r>
              <a:rPr lang="en-NZ" sz="5000" b="1" dirty="0"/>
              <a:t>soul</a:t>
            </a:r>
            <a:r>
              <a:rPr lang="en-NZ" sz="5000" dirty="0"/>
              <a:t>.</a:t>
            </a:r>
          </a:p>
          <a:p>
            <a:endParaRPr lang="en-NZ" sz="5500" b="1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27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2" name="Heart 1"/>
          <p:cNvSpPr/>
          <p:nvPr/>
        </p:nvSpPr>
        <p:spPr>
          <a:xfrm>
            <a:off x="695425" y="1477210"/>
            <a:ext cx="4930590" cy="4595906"/>
          </a:xfrm>
          <a:prstGeom prst="hear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extBox 2"/>
          <p:cNvSpPr txBox="1"/>
          <p:nvPr/>
        </p:nvSpPr>
        <p:spPr>
          <a:xfrm>
            <a:off x="1385708" y="2780080"/>
            <a:ext cx="355002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/>
              <a:t>Crying out from his heart</a:t>
            </a:r>
          </a:p>
          <a:p>
            <a:endParaRPr lang="en-NZ" dirty="0"/>
          </a:p>
        </p:txBody>
      </p:sp>
      <p:sp>
        <p:nvSpPr>
          <p:cNvPr id="7" name="TextBox 6"/>
          <p:cNvSpPr txBox="1"/>
          <p:nvPr/>
        </p:nvSpPr>
        <p:spPr>
          <a:xfrm>
            <a:off x="7019363" y="793609"/>
            <a:ext cx="467957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5500" b="1" dirty="0"/>
              <a:t>Save me O God</a:t>
            </a:r>
          </a:p>
          <a:p>
            <a:r>
              <a:rPr lang="en-NZ" sz="2000" b="1" dirty="0"/>
              <a:t> </a:t>
            </a:r>
          </a:p>
          <a:p>
            <a:r>
              <a:rPr lang="en-NZ" sz="4400" b="1" dirty="0"/>
              <a:t>Psalm 69:1</a:t>
            </a: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xmlns="" val="410562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81611" y="625206"/>
            <a:ext cx="11426145" cy="58877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r>
              <a:rPr lang="en-NZ" sz="800" b="1" dirty="0">
                <a:solidFill>
                  <a:schemeClr val="bg1"/>
                </a:solidFill>
              </a:rPr>
              <a:t> </a:t>
            </a:r>
          </a:p>
          <a:p>
            <a:pPr algn="l"/>
            <a:endParaRPr lang="en-NZ" sz="800" b="1" dirty="0">
              <a:solidFill>
                <a:schemeClr val="bg1"/>
              </a:solidFill>
            </a:endParaRPr>
          </a:p>
          <a:p>
            <a:pPr algn="l"/>
            <a:r>
              <a:rPr lang="en-NZ" sz="4000" b="1" dirty="0">
                <a:solidFill>
                  <a:schemeClr val="bg1"/>
                </a:solidFill>
              </a:rPr>
              <a:t>Psalm 69:2-4</a:t>
            </a:r>
          </a:p>
          <a:p>
            <a:pPr algn="l"/>
            <a:endParaRPr lang="en-NZ" b="1" baseline="30000" dirty="0">
              <a:solidFill>
                <a:schemeClr val="bg1"/>
              </a:solidFill>
            </a:endParaRPr>
          </a:p>
          <a:p>
            <a:pPr algn="l"/>
            <a:r>
              <a:rPr lang="en-NZ" sz="1000" b="1" dirty="0">
                <a:solidFill>
                  <a:schemeClr val="bg1"/>
                </a:solidFill>
              </a:rPr>
              <a:t> </a:t>
            </a:r>
            <a:r>
              <a:rPr lang="en-NZ" sz="3000" b="1" dirty="0">
                <a:solidFill>
                  <a:schemeClr val="bg1"/>
                </a:solidFill>
              </a:rPr>
              <a:t/>
            </a:r>
            <a:br>
              <a:rPr lang="en-NZ" sz="3000" b="1" dirty="0">
                <a:solidFill>
                  <a:schemeClr val="bg1"/>
                </a:solidFill>
              </a:rPr>
            </a:br>
            <a:r>
              <a:rPr lang="en-NZ" sz="3000" b="1" baseline="30000" dirty="0">
                <a:solidFill>
                  <a:schemeClr val="bg1"/>
                </a:solidFill>
              </a:rPr>
              <a:t>2  </a:t>
            </a:r>
            <a:r>
              <a:rPr lang="en-NZ" sz="3000" b="1" dirty="0">
                <a:solidFill>
                  <a:schemeClr val="bg1"/>
                </a:solidFill>
              </a:rPr>
              <a:t>I sink in deep mire, where there is no foothold;</a:t>
            </a: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   I have come into deep waters,  and the flood sweeps over me.</a:t>
            </a:r>
          </a:p>
          <a:p>
            <a:pPr algn="l"/>
            <a:r>
              <a:rPr lang="en-NZ" sz="1000" b="1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NZ" sz="3000" b="1" baseline="30000" dirty="0">
                <a:solidFill>
                  <a:schemeClr val="bg1"/>
                </a:solidFill>
              </a:rPr>
              <a:t>3  </a:t>
            </a:r>
            <a:r>
              <a:rPr lang="en-NZ" sz="3000" b="1" dirty="0">
                <a:solidFill>
                  <a:schemeClr val="bg1"/>
                </a:solidFill>
              </a:rPr>
              <a:t>I am weary with my crying out;   my throat is parched.</a:t>
            </a:r>
          </a:p>
          <a:p>
            <a:pPr algn="l"/>
            <a:r>
              <a:rPr lang="en-NZ" sz="3000" b="1" dirty="0">
                <a:solidFill>
                  <a:schemeClr val="bg1"/>
                </a:solidFill>
              </a:rPr>
              <a:t>   My eyes grow dim with waiting for my God.</a:t>
            </a:r>
          </a:p>
          <a:p>
            <a:pPr algn="l"/>
            <a:r>
              <a:rPr lang="en-NZ" sz="1100" b="1" dirty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en-NZ" sz="3000" b="1" baseline="30000" dirty="0">
                <a:solidFill>
                  <a:schemeClr val="bg1"/>
                </a:solidFill>
              </a:rPr>
              <a:t>4   </a:t>
            </a:r>
            <a:r>
              <a:rPr lang="en-NZ" sz="3100" b="1" dirty="0">
                <a:solidFill>
                  <a:schemeClr val="bg1"/>
                </a:solidFill>
              </a:rPr>
              <a:t>More in number than the hairs of my head </a:t>
            </a:r>
          </a:p>
          <a:p>
            <a:pPr algn="l"/>
            <a:r>
              <a:rPr lang="en-NZ" sz="3100" b="1" dirty="0">
                <a:solidFill>
                  <a:schemeClr val="bg1"/>
                </a:solidFill>
              </a:rPr>
              <a:t>   are those who hate me without cause;</a:t>
            </a:r>
          </a:p>
          <a:p>
            <a:pPr algn="l"/>
            <a:r>
              <a:rPr lang="en-NZ" sz="3100" b="1" dirty="0">
                <a:solidFill>
                  <a:schemeClr val="bg1"/>
                </a:solidFill>
              </a:rPr>
              <a:t>   mighty are those who would destroy me, those who attack me with lies.</a:t>
            </a:r>
          </a:p>
          <a:p>
            <a:pPr algn="l"/>
            <a:r>
              <a:rPr lang="en-NZ" sz="3100" b="1" dirty="0">
                <a:solidFill>
                  <a:schemeClr val="bg1"/>
                </a:solidFill>
              </a:rPr>
              <a:t>   What I did not steal  must I now restore?</a:t>
            </a:r>
          </a:p>
          <a:p>
            <a:pPr algn="l"/>
            <a:endParaRPr lang="en-NZ" sz="3000" b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54177" y="194141"/>
            <a:ext cx="4207912" cy="244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9084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551725" y="451413"/>
            <a:ext cx="5473579" cy="888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AutoNum type="arabicPeriod"/>
            </a:pPr>
            <a:r>
              <a:rPr lang="en-NZ" sz="43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David’s Cry of Faith</a:t>
            </a:r>
          </a:p>
          <a:p>
            <a:pPr algn="l"/>
            <a:endParaRPr lang="en-NZ" sz="4000" dirty="0">
              <a:solidFill>
                <a:schemeClr val="bg1"/>
              </a:solidFill>
            </a:endParaRPr>
          </a:p>
        </p:txBody>
      </p:sp>
      <p:sp>
        <p:nvSpPr>
          <p:cNvPr id="2" name="Heart 1"/>
          <p:cNvSpPr/>
          <p:nvPr/>
        </p:nvSpPr>
        <p:spPr>
          <a:xfrm>
            <a:off x="695425" y="1477210"/>
            <a:ext cx="4930590" cy="4595906"/>
          </a:xfrm>
          <a:prstGeom prst="hear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extBox 2"/>
          <p:cNvSpPr txBox="1"/>
          <p:nvPr/>
        </p:nvSpPr>
        <p:spPr>
          <a:xfrm>
            <a:off x="1385708" y="2780080"/>
            <a:ext cx="35500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4400" b="1" dirty="0"/>
              <a:t>A Prayer </a:t>
            </a:r>
          </a:p>
          <a:p>
            <a:pPr algn="ctr"/>
            <a:r>
              <a:rPr lang="en-NZ" sz="4400" b="1" dirty="0"/>
              <a:t>from his heart to God</a:t>
            </a:r>
          </a:p>
          <a:p>
            <a:endParaRPr lang="en-NZ" dirty="0"/>
          </a:p>
        </p:txBody>
      </p:sp>
      <p:sp>
        <p:nvSpPr>
          <p:cNvPr id="7" name="TextBox 6"/>
          <p:cNvSpPr txBox="1"/>
          <p:nvPr/>
        </p:nvSpPr>
        <p:spPr>
          <a:xfrm>
            <a:off x="7019363" y="793609"/>
            <a:ext cx="467957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5500" b="1" dirty="0"/>
              <a:t>Save me O God</a:t>
            </a:r>
          </a:p>
          <a:p>
            <a:r>
              <a:rPr lang="en-NZ" sz="2000" b="1" dirty="0"/>
              <a:t> </a:t>
            </a:r>
          </a:p>
          <a:p>
            <a:r>
              <a:rPr lang="en-NZ" sz="4400" b="1" dirty="0"/>
              <a:t>Psalm 69:1</a:t>
            </a:r>
          </a:p>
          <a:p>
            <a:endParaRPr lang="en-NZ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321281" y="1893910"/>
            <a:ext cx="6475451" cy="52283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000" b="1" dirty="0">
                <a:solidFill>
                  <a:schemeClr val="bg1"/>
                </a:solidFill>
              </a:rPr>
              <a:t>Psalm 69:13 (NIV)</a:t>
            </a:r>
          </a:p>
          <a:p>
            <a:pPr algn="l">
              <a:lnSpc>
                <a:spcPct val="110000"/>
              </a:lnSpc>
            </a:pPr>
            <a:r>
              <a:rPr lang="en-NZ" sz="4000" dirty="0">
                <a:solidFill>
                  <a:schemeClr val="bg1"/>
                </a:solidFill>
              </a:rPr>
              <a:t>But I pray to you, </a:t>
            </a:r>
            <a:r>
              <a:rPr lang="en-NZ" sz="4000" cap="small" dirty="0">
                <a:solidFill>
                  <a:schemeClr val="bg1"/>
                </a:solidFill>
              </a:rPr>
              <a:t>Lord</a:t>
            </a:r>
            <a:r>
              <a:rPr lang="en-NZ" sz="4000" dirty="0">
                <a:solidFill>
                  <a:schemeClr val="bg1"/>
                </a:solidFill>
              </a:rPr>
              <a:t>,  </a:t>
            </a:r>
          </a:p>
          <a:p>
            <a:pPr algn="l">
              <a:lnSpc>
                <a:spcPct val="110000"/>
              </a:lnSpc>
            </a:pPr>
            <a:r>
              <a:rPr lang="en-NZ" sz="4000" dirty="0">
                <a:solidFill>
                  <a:schemeClr val="bg1"/>
                </a:solidFill>
              </a:rPr>
              <a:t>in the time of your </a:t>
            </a:r>
            <a:r>
              <a:rPr lang="en-NZ" sz="4000" dirty="0" err="1">
                <a:solidFill>
                  <a:schemeClr val="bg1"/>
                </a:solidFill>
              </a:rPr>
              <a:t>favor</a:t>
            </a:r>
            <a:r>
              <a:rPr lang="en-NZ" sz="4000" dirty="0">
                <a:solidFill>
                  <a:schemeClr val="bg1"/>
                </a:solidFill>
              </a:rPr>
              <a:t>;</a:t>
            </a:r>
          </a:p>
          <a:p>
            <a:pPr algn="l">
              <a:lnSpc>
                <a:spcPct val="110000"/>
              </a:lnSpc>
            </a:pPr>
            <a:r>
              <a:rPr lang="en-NZ" sz="4000" dirty="0">
                <a:solidFill>
                  <a:schemeClr val="bg1"/>
                </a:solidFill>
              </a:rPr>
              <a:t>In your great love, O God,  </a:t>
            </a:r>
          </a:p>
          <a:p>
            <a:pPr algn="l">
              <a:lnSpc>
                <a:spcPct val="110000"/>
              </a:lnSpc>
            </a:pPr>
            <a:r>
              <a:rPr lang="en-NZ" sz="4000" dirty="0">
                <a:solidFill>
                  <a:schemeClr val="bg1"/>
                </a:solidFill>
              </a:rPr>
              <a:t>answer me with your sure salvation.</a:t>
            </a:r>
          </a:p>
          <a:p>
            <a:pPr algn="l"/>
            <a:endParaRPr lang="en-NZ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227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595</Words>
  <Application>Microsoft Office PowerPoint</Application>
  <PresentationFormat>Custom</PresentationFormat>
  <Paragraphs>226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and Jo Ennion</dc:creator>
  <cp:lastModifiedBy>Trinity Church</cp:lastModifiedBy>
  <cp:revision>173</cp:revision>
  <dcterms:created xsi:type="dcterms:W3CDTF">2017-02-24T03:25:34Z</dcterms:created>
  <dcterms:modified xsi:type="dcterms:W3CDTF">2019-01-12T20:55:11Z</dcterms:modified>
</cp:coreProperties>
</file>