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0153-3397-4088-9702-43C0B7A01015}" type="datetimeFigureOut">
              <a:rPr lang="en-NZ" smtClean="0"/>
              <a:t>6/01/2019</a:t>
            </a:fld>
            <a:endParaRPr lang="en-N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48B8-1A80-43C2-9785-3FA27F15876D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0153-3397-4088-9702-43C0B7A01015}" type="datetimeFigureOut">
              <a:rPr lang="en-NZ" smtClean="0"/>
              <a:t>6/01/2019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48B8-1A80-43C2-9785-3FA27F15876D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0153-3397-4088-9702-43C0B7A01015}" type="datetimeFigureOut">
              <a:rPr lang="en-NZ" smtClean="0"/>
              <a:t>6/01/2019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48B8-1A80-43C2-9785-3FA27F15876D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0153-3397-4088-9702-43C0B7A01015}" type="datetimeFigureOut">
              <a:rPr lang="en-NZ" smtClean="0"/>
              <a:t>6/01/2019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48B8-1A80-43C2-9785-3FA27F15876D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0153-3397-4088-9702-43C0B7A01015}" type="datetimeFigureOut">
              <a:rPr lang="en-NZ" smtClean="0"/>
              <a:t>6/01/2019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48B8-1A80-43C2-9785-3FA27F15876D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0153-3397-4088-9702-43C0B7A01015}" type="datetimeFigureOut">
              <a:rPr lang="en-NZ" smtClean="0"/>
              <a:t>6/01/2019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48B8-1A80-43C2-9785-3FA27F15876D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0153-3397-4088-9702-43C0B7A01015}" type="datetimeFigureOut">
              <a:rPr lang="en-NZ" smtClean="0"/>
              <a:t>6/01/2019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48B8-1A80-43C2-9785-3FA27F15876D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0153-3397-4088-9702-43C0B7A01015}" type="datetimeFigureOut">
              <a:rPr lang="en-NZ" smtClean="0"/>
              <a:t>6/01/2019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48B8-1A80-43C2-9785-3FA27F15876D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0153-3397-4088-9702-43C0B7A01015}" type="datetimeFigureOut">
              <a:rPr lang="en-NZ" smtClean="0"/>
              <a:t>6/01/2019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48B8-1A80-43C2-9785-3FA27F15876D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0153-3397-4088-9702-43C0B7A01015}" type="datetimeFigureOut">
              <a:rPr lang="en-NZ" smtClean="0"/>
              <a:t>6/01/2019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48B8-1A80-43C2-9785-3FA27F15876D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0153-3397-4088-9702-43C0B7A01015}" type="datetimeFigureOut">
              <a:rPr lang="en-NZ" smtClean="0"/>
              <a:t>6/01/2019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86748B8-1A80-43C2-9785-3FA27F15876D}" type="slidenum">
              <a:rPr lang="en-NZ" smtClean="0"/>
              <a:t>‹#›</a:t>
            </a:fld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5D0153-3397-4088-9702-43C0B7A01015}" type="datetimeFigureOut">
              <a:rPr lang="en-NZ" smtClean="0"/>
              <a:t>6/01/2019</a:t>
            </a:fld>
            <a:endParaRPr lang="en-N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6748B8-1A80-43C2-9785-3FA27F15876D}" type="slidenum">
              <a:rPr lang="en-NZ" smtClean="0"/>
              <a:t>‹#›</a:t>
            </a:fld>
            <a:endParaRPr lang="en-N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b="1" dirty="0" smtClean="0"/>
              <a:t>Happy Birthday Mark!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  <p:pic>
        <p:nvPicPr>
          <p:cNvPr id="1026" name="Picture 2" descr="C:\Program Files\Microsoft Office\MEDIA\CAGCAT10\j021658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060848"/>
            <a:ext cx="3612984" cy="40584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>
                <a:solidFill>
                  <a:srgbClr val="FFC000"/>
                </a:solidFill>
              </a:rPr>
              <a:t>Created for Good Works: </a:t>
            </a:r>
            <a:r>
              <a:rPr lang="en-NZ" i="1" dirty="0" smtClean="0">
                <a:solidFill>
                  <a:srgbClr val="FFC000"/>
                </a:solidFill>
              </a:rPr>
              <a:t>The reason why we are here</a:t>
            </a:r>
            <a:endParaRPr lang="en-NZ" i="1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4437112"/>
            <a:ext cx="7854696" cy="1392560"/>
          </a:xfrm>
        </p:spPr>
        <p:txBody>
          <a:bodyPr>
            <a:normAutofit/>
          </a:bodyPr>
          <a:lstStyle/>
          <a:p>
            <a:r>
              <a:rPr lang="en-NZ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2:1-10</a:t>
            </a:r>
            <a:endParaRPr lang="en-NZ" sz="4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17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Happy Birthday Mark!</vt:lpstr>
      <vt:lpstr>Created for Good Works: The reason why we are here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Happy Birthday Mark!</dc:title>
  <dc:creator>Trinity Church</dc:creator>
  <cp:lastModifiedBy>Trinity Church</cp:lastModifiedBy>
  <cp:revision>1</cp:revision>
  <dcterms:created xsi:type="dcterms:W3CDTF">2019-01-05T20:29:39Z</dcterms:created>
  <dcterms:modified xsi:type="dcterms:W3CDTF">2019-01-05T20:37:11Z</dcterms:modified>
</cp:coreProperties>
</file>