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Default Extension="svg" ContentType="image/sv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sldIdLst>
    <p:sldId id="256" r:id="rId2"/>
    <p:sldId id="261" r:id="rId3"/>
    <p:sldId id="257" r:id="rId4"/>
    <p:sldId id="258" r:id="rId5"/>
    <p:sldId id="259" r:id="rId6"/>
    <p:sldId id="260"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0" d="100"/>
          <a:sy n="70" d="100"/>
        </p:scale>
        <p:origin x="-390"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accent5_2">
  <dgm:title val=""/>
  <dgm:desc val=""/>
  <dgm:catLst>
    <dgm:cat type="accent5" pri="15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a:alpha val="0"/>
      </a:schemeClr>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494AAB-C7E9-43C7-8666-F7B6A39AC138}" type="doc">
      <dgm:prSet loTypeId="urn:microsoft.com/office/officeart/2018/5/layout/IconCircleLabelList" loCatId="icon" qsTypeId="urn:microsoft.com/office/officeart/2005/8/quickstyle/simple1" qsCatId="simple" csTypeId="urn:microsoft.com/office/officeart/2018/5/colors/Iconchunking_neutralbg_accent5_2" csCatId="accent5" phldr="1"/>
      <dgm:spPr/>
      <dgm:t>
        <a:bodyPr/>
        <a:lstStyle/>
        <a:p>
          <a:endParaRPr lang="en-US"/>
        </a:p>
      </dgm:t>
    </dgm:pt>
    <dgm:pt modelId="{D210DEB2-86CF-4992-938D-1B1E0378BCE0}">
      <dgm:prSet/>
      <dgm:spPr/>
      <dgm:t>
        <a:bodyPr/>
        <a:lstStyle/>
        <a:p>
          <a:pPr>
            <a:defRPr cap="all"/>
          </a:pPr>
          <a:r>
            <a:rPr lang="en-NZ" b="1" i="0" dirty="0"/>
            <a:t>Your sin is worse than you thought</a:t>
          </a:r>
          <a:endParaRPr lang="en-US" b="1" dirty="0"/>
        </a:p>
      </dgm:t>
    </dgm:pt>
    <dgm:pt modelId="{2C0738F9-94B6-4882-B3CB-1D3A0462E786}" type="parTrans" cxnId="{907113A6-B7E6-46B1-AC38-00C41E361345}">
      <dgm:prSet/>
      <dgm:spPr/>
      <dgm:t>
        <a:bodyPr/>
        <a:lstStyle/>
        <a:p>
          <a:endParaRPr lang="en-US"/>
        </a:p>
      </dgm:t>
    </dgm:pt>
    <dgm:pt modelId="{6FF8C0B4-907F-4398-803C-9B4AA01FA00A}" type="sibTrans" cxnId="{907113A6-B7E6-46B1-AC38-00C41E361345}">
      <dgm:prSet/>
      <dgm:spPr/>
      <dgm:t>
        <a:bodyPr/>
        <a:lstStyle/>
        <a:p>
          <a:endParaRPr lang="en-US"/>
        </a:p>
      </dgm:t>
    </dgm:pt>
    <dgm:pt modelId="{D67AB4D7-DA8A-4EC9-92F7-436D00CBBF05}">
      <dgm:prSet/>
      <dgm:spPr/>
      <dgm:t>
        <a:bodyPr/>
        <a:lstStyle/>
        <a:p>
          <a:pPr>
            <a:defRPr cap="all"/>
          </a:pPr>
          <a:r>
            <a:rPr lang="en-NZ" b="1" i="0"/>
            <a:t>God’s saving love is greater than you ever imagined</a:t>
          </a:r>
          <a:endParaRPr lang="en-US" b="1"/>
        </a:p>
      </dgm:t>
    </dgm:pt>
    <dgm:pt modelId="{DB024462-69D7-4E90-B677-E3A0EEADB7B5}" type="parTrans" cxnId="{3D5CDC1B-7A7A-42F5-A1A3-4380D626FF5B}">
      <dgm:prSet/>
      <dgm:spPr/>
      <dgm:t>
        <a:bodyPr/>
        <a:lstStyle/>
        <a:p>
          <a:endParaRPr lang="en-US"/>
        </a:p>
      </dgm:t>
    </dgm:pt>
    <dgm:pt modelId="{1F111867-60B0-4CC2-B677-D5FE672F43A8}" type="sibTrans" cxnId="{3D5CDC1B-7A7A-42F5-A1A3-4380D626FF5B}">
      <dgm:prSet/>
      <dgm:spPr/>
      <dgm:t>
        <a:bodyPr/>
        <a:lstStyle/>
        <a:p>
          <a:endParaRPr lang="en-US"/>
        </a:p>
      </dgm:t>
    </dgm:pt>
    <dgm:pt modelId="{69868DAC-461E-4122-850E-080F7892C864}" type="pres">
      <dgm:prSet presAssocID="{56494AAB-C7E9-43C7-8666-F7B6A39AC138}" presName="root" presStyleCnt="0">
        <dgm:presLayoutVars>
          <dgm:dir/>
          <dgm:resizeHandles val="exact"/>
        </dgm:presLayoutVars>
      </dgm:prSet>
      <dgm:spPr/>
      <dgm:t>
        <a:bodyPr/>
        <a:lstStyle/>
        <a:p>
          <a:endParaRPr lang="en-NZ"/>
        </a:p>
      </dgm:t>
    </dgm:pt>
    <dgm:pt modelId="{A23EFD5C-0DBB-409E-89B6-6760E7708BC3}" type="pres">
      <dgm:prSet presAssocID="{D210DEB2-86CF-4992-938D-1B1E0378BCE0}" presName="compNode" presStyleCnt="0"/>
      <dgm:spPr/>
    </dgm:pt>
    <dgm:pt modelId="{1E5ED4A3-D2D9-4148-9562-238A8D8D388D}" type="pres">
      <dgm:prSet presAssocID="{D210DEB2-86CF-4992-938D-1B1E0378BCE0}" presName="iconBgRect" presStyleLbl="bgShp" presStyleIdx="0" presStyleCnt="2"/>
      <dgm:spPr/>
    </dgm:pt>
    <dgm:pt modelId="{E68AAADE-BA9F-4E4C-94A6-CA221673A7A2}" type="pres">
      <dgm:prSet presAssocID="{D210DEB2-86CF-4992-938D-1B1E0378BCE0}"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xmlns="" id="0" name="" descr="Light Bulb and Gear"/>
        </a:ext>
      </dgm:extLst>
    </dgm:pt>
    <dgm:pt modelId="{0A3869C3-1D86-481B-9451-66D119AB4E20}" type="pres">
      <dgm:prSet presAssocID="{D210DEB2-86CF-4992-938D-1B1E0378BCE0}" presName="spaceRect" presStyleCnt="0"/>
      <dgm:spPr/>
    </dgm:pt>
    <dgm:pt modelId="{FB44A890-C9E6-4263-955F-FE60935D14A4}" type="pres">
      <dgm:prSet presAssocID="{D210DEB2-86CF-4992-938D-1B1E0378BCE0}" presName="textRect" presStyleLbl="revTx" presStyleIdx="0" presStyleCnt="2">
        <dgm:presLayoutVars>
          <dgm:chMax val="1"/>
          <dgm:chPref val="1"/>
        </dgm:presLayoutVars>
      </dgm:prSet>
      <dgm:spPr/>
      <dgm:t>
        <a:bodyPr/>
        <a:lstStyle/>
        <a:p>
          <a:endParaRPr lang="en-NZ"/>
        </a:p>
      </dgm:t>
    </dgm:pt>
    <dgm:pt modelId="{7A2EEFE4-0312-42E5-A8CF-A73263094D06}" type="pres">
      <dgm:prSet presAssocID="{6FF8C0B4-907F-4398-803C-9B4AA01FA00A}" presName="sibTrans" presStyleCnt="0"/>
      <dgm:spPr/>
    </dgm:pt>
    <dgm:pt modelId="{FA8793E9-7CF1-42C6-BED5-2B90A94AA043}" type="pres">
      <dgm:prSet presAssocID="{D67AB4D7-DA8A-4EC9-92F7-436D00CBBF05}" presName="compNode" presStyleCnt="0"/>
      <dgm:spPr/>
    </dgm:pt>
    <dgm:pt modelId="{49470DD4-4810-4101-AFD3-90381DB87FBB}" type="pres">
      <dgm:prSet presAssocID="{D67AB4D7-DA8A-4EC9-92F7-436D00CBBF05}" presName="iconBgRect" presStyleLbl="bgShp" presStyleIdx="1" presStyleCnt="2"/>
      <dgm:spPr/>
    </dgm:pt>
    <dgm:pt modelId="{079D61C8-96BC-4E0C-8208-B00FF7AD0808}" type="pres">
      <dgm:prSet presAssocID="{D67AB4D7-DA8A-4EC9-92F7-436D00CBBF0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xmlns="" id="0" name="" descr="Love Letter"/>
        </a:ext>
      </dgm:extLst>
    </dgm:pt>
    <dgm:pt modelId="{3AF40474-6E9F-4EC5-BE3C-AF52BF9E473B}" type="pres">
      <dgm:prSet presAssocID="{D67AB4D7-DA8A-4EC9-92F7-436D00CBBF05}" presName="spaceRect" presStyleCnt="0"/>
      <dgm:spPr/>
    </dgm:pt>
    <dgm:pt modelId="{2EFA558A-39A4-453A-B9D9-23BB296B2ECC}" type="pres">
      <dgm:prSet presAssocID="{D67AB4D7-DA8A-4EC9-92F7-436D00CBBF05}" presName="textRect" presStyleLbl="revTx" presStyleIdx="1" presStyleCnt="2">
        <dgm:presLayoutVars>
          <dgm:chMax val="1"/>
          <dgm:chPref val="1"/>
        </dgm:presLayoutVars>
      </dgm:prSet>
      <dgm:spPr/>
      <dgm:t>
        <a:bodyPr/>
        <a:lstStyle/>
        <a:p>
          <a:endParaRPr lang="en-NZ"/>
        </a:p>
      </dgm:t>
    </dgm:pt>
  </dgm:ptLst>
  <dgm:cxnLst>
    <dgm:cxn modelId="{89FBE5D5-27AB-477B-B790-E3FA3244BBCA}" type="presOf" srcId="{D210DEB2-86CF-4992-938D-1B1E0378BCE0}" destId="{FB44A890-C9E6-4263-955F-FE60935D14A4}" srcOrd="0" destOrd="0" presId="urn:microsoft.com/office/officeart/2018/5/layout/IconCircleLabelList"/>
    <dgm:cxn modelId="{733E26CE-3596-47DC-B4AC-3385C0DAEB5A}" type="presOf" srcId="{56494AAB-C7E9-43C7-8666-F7B6A39AC138}" destId="{69868DAC-461E-4122-850E-080F7892C864}" srcOrd="0" destOrd="0" presId="urn:microsoft.com/office/officeart/2018/5/layout/IconCircleLabelList"/>
    <dgm:cxn modelId="{1CA41FC1-05DF-4296-B8AE-AE2151430765}" type="presOf" srcId="{D67AB4D7-DA8A-4EC9-92F7-436D00CBBF05}" destId="{2EFA558A-39A4-453A-B9D9-23BB296B2ECC}" srcOrd="0" destOrd="0" presId="urn:microsoft.com/office/officeart/2018/5/layout/IconCircleLabelList"/>
    <dgm:cxn modelId="{3D5CDC1B-7A7A-42F5-A1A3-4380D626FF5B}" srcId="{56494AAB-C7E9-43C7-8666-F7B6A39AC138}" destId="{D67AB4D7-DA8A-4EC9-92F7-436D00CBBF05}" srcOrd="1" destOrd="0" parTransId="{DB024462-69D7-4E90-B677-E3A0EEADB7B5}" sibTransId="{1F111867-60B0-4CC2-B677-D5FE672F43A8}"/>
    <dgm:cxn modelId="{907113A6-B7E6-46B1-AC38-00C41E361345}" srcId="{56494AAB-C7E9-43C7-8666-F7B6A39AC138}" destId="{D210DEB2-86CF-4992-938D-1B1E0378BCE0}" srcOrd="0" destOrd="0" parTransId="{2C0738F9-94B6-4882-B3CB-1D3A0462E786}" sibTransId="{6FF8C0B4-907F-4398-803C-9B4AA01FA00A}"/>
    <dgm:cxn modelId="{CAEEB4CD-6B4E-478D-BACD-F380DB6D11A9}" type="presParOf" srcId="{69868DAC-461E-4122-850E-080F7892C864}" destId="{A23EFD5C-0DBB-409E-89B6-6760E7708BC3}" srcOrd="0" destOrd="0" presId="urn:microsoft.com/office/officeart/2018/5/layout/IconCircleLabelList"/>
    <dgm:cxn modelId="{81432621-E7FF-4F37-8203-77279CA1480D}" type="presParOf" srcId="{A23EFD5C-0DBB-409E-89B6-6760E7708BC3}" destId="{1E5ED4A3-D2D9-4148-9562-238A8D8D388D}" srcOrd="0" destOrd="0" presId="urn:microsoft.com/office/officeart/2018/5/layout/IconCircleLabelList"/>
    <dgm:cxn modelId="{7C5935FA-5AB7-4E4A-92A5-B53F29F00752}" type="presParOf" srcId="{A23EFD5C-0DBB-409E-89B6-6760E7708BC3}" destId="{E68AAADE-BA9F-4E4C-94A6-CA221673A7A2}" srcOrd="1" destOrd="0" presId="urn:microsoft.com/office/officeart/2018/5/layout/IconCircleLabelList"/>
    <dgm:cxn modelId="{146B423A-3F15-49CD-9767-DF55965E3184}" type="presParOf" srcId="{A23EFD5C-0DBB-409E-89B6-6760E7708BC3}" destId="{0A3869C3-1D86-481B-9451-66D119AB4E20}" srcOrd="2" destOrd="0" presId="urn:microsoft.com/office/officeart/2018/5/layout/IconCircleLabelList"/>
    <dgm:cxn modelId="{9E67FBAF-A24B-4F64-95BA-E316B701638D}" type="presParOf" srcId="{A23EFD5C-0DBB-409E-89B6-6760E7708BC3}" destId="{FB44A890-C9E6-4263-955F-FE60935D14A4}" srcOrd="3" destOrd="0" presId="urn:microsoft.com/office/officeart/2018/5/layout/IconCircleLabelList"/>
    <dgm:cxn modelId="{FCA22461-66FF-497F-A08A-95BF3AE15367}" type="presParOf" srcId="{69868DAC-461E-4122-850E-080F7892C864}" destId="{7A2EEFE4-0312-42E5-A8CF-A73263094D06}" srcOrd="1" destOrd="0" presId="urn:microsoft.com/office/officeart/2018/5/layout/IconCircleLabelList"/>
    <dgm:cxn modelId="{06C4B818-4924-48F6-B059-2181FE2B6851}" type="presParOf" srcId="{69868DAC-461E-4122-850E-080F7892C864}" destId="{FA8793E9-7CF1-42C6-BED5-2B90A94AA043}" srcOrd="2" destOrd="0" presId="urn:microsoft.com/office/officeart/2018/5/layout/IconCircleLabelList"/>
    <dgm:cxn modelId="{51AC9314-B87E-425D-B621-8FC0E1B1ABB7}" type="presParOf" srcId="{FA8793E9-7CF1-42C6-BED5-2B90A94AA043}" destId="{49470DD4-4810-4101-AFD3-90381DB87FBB}" srcOrd="0" destOrd="0" presId="urn:microsoft.com/office/officeart/2018/5/layout/IconCircleLabelList"/>
    <dgm:cxn modelId="{A758B85B-F7B6-4D27-951A-78DAE26F89D6}" type="presParOf" srcId="{FA8793E9-7CF1-42C6-BED5-2B90A94AA043}" destId="{079D61C8-96BC-4E0C-8208-B00FF7AD0808}" srcOrd="1" destOrd="0" presId="urn:microsoft.com/office/officeart/2018/5/layout/IconCircleLabelList"/>
    <dgm:cxn modelId="{5C6B50C4-3903-45FC-8320-837ABF307BFE}" type="presParOf" srcId="{FA8793E9-7CF1-42C6-BED5-2B90A94AA043}" destId="{3AF40474-6E9F-4EC5-BE3C-AF52BF9E473B}" srcOrd="2" destOrd="0" presId="urn:microsoft.com/office/officeart/2018/5/layout/IconCircleLabelList"/>
    <dgm:cxn modelId="{6D765F76-43FA-437B-A6D8-9B2C4C654FDD}" type="presParOf" srcId="{FA8793E9-7CF1-42C6-BED5-2B90A94AA043}" destId="{2EFA558A-39A4-453A-B9D9-23BB296B2ECC}" srcOrd="3" destOrd="0" presId="urn:microsoft.com/office/officeart/2018/5/layout/IconCircleLabel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5ED4A3-D2D9-4148-9562-238A8D8D388D}">
      <dsp:nvSpPr>
        <dsp:cNvPr id="0" name=""/>
        <dsp:cNvSpPr/>
      </dsp:nvSpPr>
      <dsp:spPr>
        <a:xfrm>
          <a:off x="998955" y="13230"/>
          <a:ext cx="1784250" cy="178425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68AAADE-BA9F-4E4C-94A6-CA221673A7A2}">
      <dsp:nvSpPr>
        <dsp:cNvPr id="0" name=""/>
        <dsp:cNvSpPr/>
      </dsp:nvSpPr>
      <dsp:spPr>
        <a:xfrm>
          <a:off x="1379205" y="393480"/>
          <a:ext cx="1023750" cy="1023750"/>
        </a:xfrm>
        <a:prstGeom prst="rect">
          <a:avLst/>
        </a:prstGeom>
        <a:blipFill>
          <a:blip xmlns:r="http://schemas.openxmlformats.org/officeDocument/2006/relationships" r:embed="rId1">
            <a:extLst>
              <a:ext uri="{28A0092B-C50C-407E-A947-70E740481C1C}">
                <a14:useLocalDpi xmlns:a14="http://schemas.microsoft.com/office/drawing/2010/main" xmlns="" val="0"/>
              </a:ext>
              <a:ext uri="{96DAC541-7B7A-43D3-8B79-37D633B846F1}">
                <asvg:svgBlip xmlns:asvg="http://schemas.microsoft.com/office/drawing/2016/SVG/main" xmlns=""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B44A890-C9E6-4263-955F-FE60935D14A4}">
      <dsp:nvSpPr>
        <dsp:cNvPr id="0" name=""/>
        <dsp:cNvSpPr/>
      </dsp:nvSpPr>
      <dsp:spPr>
        <a:xfrm>
          <a:off x="428580" y="2353230"/>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defRPr cap="all"/>
          </a:pPr>
          <a:r>
            <a:rPr lang="en-NZ" sz="1700" b="1" i="0" kern="1200" dirty="0"/>
            <a:t>Your sin is worse than you thought</a:t>
          </a:r>
          <a:endParaRPr lang="en-US" sz="1700" b="1" kern="1200" dirty="0"/>
        </a:p>
      </dsp:txBody>
      <dsp:txXfrm>
        <a:off x="428580" y="2353230"/>
        <a:ext cx="2925000" cy="720000"/>
      </dsp:txXfrm>
    </dsp:sp>
    <dsp:sp modelId="{49470DD4-4810-4101-AFD3-90381DB87FBB}">
      <dsp:nvSpPr>
        <dsp:cNvPr id="0" name=""/>
        <dsp:cNvSpPr/>
      </dsp:nvSpPr>
      <dsp:spPr>
        <a:xfrm>
          <a:off x="4435831" y="13230"/>
          <a:ext cx="1784250" cy="178425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79D61C8-96BC-4E0C-8208-B00FF7AD0808}">
      <dsp:nvSpPr>
        <dsp:cNvPr id="0" name=""/>
        <dsp:cNvSpPr/>
      </dsp:nvSpPr>
      <dsp:spPr>
        <a:xfrm>
          <a:off x="4816081" y="393480"/>
          <a:ext cx="1023750" cy="1023750"/>
        </a:xfrm>
        <a:prstGeom prst="rect">
          <a:avLst/>
        </a:prstGeom>
        <a:blipFill>
          <a:blip xmlns:r="http://schemas.openxmlformats.org/officeDocument/2006/relationships" r:embed="rId3">
            <a:extLst>
              <a:ext uri="{28A0092B-C50C-407E-A947-70E740481C1C}">
                <a14:useLocalDpi xmlns:a14="http://schemas.microsoft.com/office/drawing/2010/main" xmlns="" val="0"/>
              </a:ext>
              <a:ext uri="{96DAC541-7B7A-43D3-8B79-37D633B846F1}">
                <asvg:svgBlip xmlns:asvg="http://schemas.microsoft.com/office/drawing/2016/SVG/main" xmlns=""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EFA558A-39A4-453A-B9D9-23BB296B2ECC}">
      <dsp:nvSpPr>
        <dsp:cNvPr id="0" name=""/>
        <dsp:cNvSpPr/>
      </dsp:nvSpPr>
      <dsp:spPr>
        <a:xfrm>
          <a:off x="3865456" y="2353230"/>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ctr" defTabSz="755650">
            <a:lnSpc>
              <a:spcPct val="90000"/>
            </a:lnSpc>
            <a:spcBef>
              <a:spcPct val="0"/>
            </a:spcBef>
            <a:spcAft>
              <a:spcPct val="35000"/>
            </a:spcAft>
            <a:defRPr cap="all"/>
          </a:pPr>
          <a:r>
            <a:rPr lang="en-NZ" sz="1700" b="1" i="0" kern="1200"/>
            <a:t>God’s saving love is greater than you ever imagined</a:t>
          </a:r>
          <a:endParaRPr lang="en-US" sz="1700" b="1" kern="1200"/>
        </a:p>
      </dsp:txBody>
      <dsp:txXfrm>
        <a:off x="3865456" y="2353230"/>
        <a:ext cx="292500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5923F103-BC34-4FE4-A40E-EDDEECFDA5D0}" type="datetimeFigureOut">
              <a:rPr lang="en-US" smtClean="0"/>
              <a:pPr/>
              <a:t>12/23/2018</a:t>
            </a:fld>
            <a:endParaRPr lang="en-US" dirty="0"/>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r>
              <a:rPr lang="en-US"/>
              <a:t>
              </a:t>
            </a:r>
            <a:endParaRPr lang="en-US" dirty="0"/>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574826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pPr/>
              <a:t>12/23/2018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072296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pPr/>
              <a:t>12/23/2018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7355638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pPr/>
              <a:t>12/23/2018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7874916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pPr/>
              <a:t>12/23/2018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507083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pPr/>
              <a:t>12/23/2018</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7231364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pPr/>
              <a:t>12/23/2018</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0020897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53086D93-FCAC-47E0-A2EE-787E62CA814C}" type="datetimeFigureOut">
              <a:rPr lang="en-US" smtClean="0"/>
              <a:pPr/>
              <a:t>12/23/2018</a:t>
            </a:fld>
            <a:endParaRPr lang="en-US" dirty="0"/>
          </a:p>
        </p:txBody>
      </p:sp>
      <p:sp>
        <p:nvSpPr>
          <p:cNvPr id="5" name="Footer Placeholder 4"/>
          <p:cNvSpPr>
            <a:spLocks noGrp="1"/>
          </p:cNvSpPr>
          <p:nvPr>
            <p:ph type="ftr" sz="quarter" idx="11"/>
          </p:nvPr>
        </p:nvSpPr>
        <p:spPr>
          <a:xfrm>
            <a:off x="516133" y="6387910"/>
            <a:ext cx="3859795" cy="228660"/>
          </a:xfrm>
        </p:spPr>
        <p:txBody>
          <a:bodyPr/>
          <a:lstStyle/>
          <a:p>
            <a:r>
              <a:rPr lang="en-US"/>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925425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pPr/>
              <a:t>12/23/2018</a:t>
            </a:fld>
            <a:endParaRPr lang="en-US" dirty="0"/>
          </a:p>
        </p:txBody>
      </p:sp>
      <p:sp>
        <p:nvSpPr>
          <p:cNvPr id="5" name="Footer Placeholder 4"/>
          <p:cNvSpPr>
            <a:spLocks noGrp="1"/>
          </p:cNvSpPr>
          <p:nvPr>
            <p:ph type="ftr" sz="quarter" idx="11"/>
          </p:nvPr>
        </p:nvSpPr>
        <p:spPr>
          <a:xfrm>
            <a:off x="538546" y="6365498"/>
            <a:ext cx="3859795" cy="228660"/>
          </a:xfrm>
        </p:spPr>
        <p:txBody>
          <a:bodyPr/>
          <a:lstStyle/>
          <a:p>
            <a:r>
              <a:rPr lang="en-US"/>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538400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pPr/>
              <a:t>12/23/2018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395179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pPr/>
              <a:t>12/23/2018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51403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pPr/>
              <a:t>12/23/2018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92890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pPr/>
              <a:t>12/23/2018</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206088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pPr/>
              <a:t>12/23/2018</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217731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7C8D7E02-BCB8-4D50-A234-369438C08659}" type="datetimeFigureOut">
              <a:rPr lang="en-US" smtClean="0"/>
              <a:pPr/>
              <a:t>12/23/2018</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567521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pPr/>
              <a:t>12/23/2018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890668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pPr/>
              <a:t>12/23/2018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680468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2BE451C3-0FF4-47C4-B829-773ADF60F88C}" type="datetimeFigureOut">
              <a:rPr lang="en-US" smtClean="0"/>
              <a:pPr/>
              <a:t>12/23/2018</a:t>
            </a:fld>
            <a:endParaRPr lang="en-US" dirty="0"/>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r>
              <a:rPr lang="en-US"/>
              <a:t>
              </a:t>
            </a:r>
            <a:endParaRPr lang="en-US" dirty="0"/>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76916859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sldNum="0" hdr="0" ftr="0" dt="0"/>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3474BD5-5CDD-4624-B265-461D5D2FAB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64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xmlns="" id="{B0465057-ABD4-4466-88C9-A2BAA35AA4F7}"/>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0" y="0"/>
            <a:ext cx="9144000" cy="6858000"/>
            <a:chOff x="0" y="0"/>
            <a:chExt cx="12192000" cy="6858000"/>
          </a:xfrm>
        </p:grpSpPr>
        <p:sp>
          <p:nvSpPr>
            <p:cNvPr id="11" name="Rectangle 10">
              <a:extLst>
                <a:ext uri="{FF2B5EF4-FFF2-40B4-BE49-F238E27FC236}">
                  <a16:creationId xmlns:a16="http://schemas.microsoft.com/office/drawing/2014/main" xmlns="" id="{F15E4BFB-25DE-4F68-9B68-84A2B82F0F2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a:extLst>
                <a:ext uri="{FF2B5EF4-FFF2-40B4-BE49-F238E27FC236}">
                  <a16:creationId xmlns:a16="http://schemas.microsoft.com/office/drawing/2014/main" xmlns="" id="{62592050-892D-42D8-87A3-51CAAE3F8C7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xmlns="" id="{3704A88B-D25F-4365-AEE9-96B4C317D3B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a:extLst>
                <a:ext uri="{FF2B5EF4-FFF2-40B4-BE49-F238E27FC236}">
                  <a16:creationId xmlns:a16="http://schemas.microsoft.com/office/drawing/2014/main" xmlns="" id="{AA6A028A-BFCA-40DB-9150-441F194C38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xmlns="" id="{CBD57C26-95AD-4761-85D5-DF3ED082D96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xmlns="" id="{9D9B5858-84F4-4E79-8322-394CBA711FB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a:extLst>
                <a:ext uri="{FF2B5EF4-FFF2-40B4-BE49-F238E27FC236}">
                  <a16:creationId xmlns:a16="http://schemas.microsoft.com/office/drawing/2014/main" xmlns="" id="{D22D1B95-2B54-43E9-85D9-B489F6C5DD0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a:extLst>
                <a:ext uri="{FF2B5EF4-FFF2-40B4-BE49-F238E27FC236}">
                  <a16:creationId xmlns:a16="http://schemas.microsoft.com/office/drawing/2014/main" xmlns="" id="{7D0F3F6D-A49D-4406-8D61-1C4F8D792F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9" name="Freeform 5">
              <a:extLst>
                <a:ext uri="{FF2B5EF4-FFF2-40B4-BE49-F238E27FC236}">
                  <a16:creationId xmlns:a16="http://schemas.microsoft.com/office/drawing/2014/main" xmlns="" id="{D953A318-DA8D-4405-9536-D889E45C5E3E}"/>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1" name="Rectangle 20">
            <a:extLst>
              <a:ext uri="{FF2B5EF4-FFF2-40B4-BE49-F238E27FC236}">
                <a16:creationId xmlns:a16="http://schemas.microsoft.com/office/drawing/2014/main" xmlns="" id="{9E382A3D-2F90-475C-8DF2-F666FEA342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375436B2-CD88-41EF-8E76-09B491C687E2}"/>
              </a:ext>
            </a:extLst>
          </p:cNvPr>
          <p:cNvSpPr>
            <a:spLocks noGrp="1"/>
          </p:cNvSpPr>
          <p:nvPr>
            <p:ph type="ctrTitle"/>
          </p:nvPr>
        </p:nvSpPr>
        <p:spPr>
          <a:xfrm>
            <a:off x="1262378" y="1143000"/>
            <a:ext cx="6619243" cy="3389217"/>
          </a:xfrm>
        </p:spPr>
        <p:txBody>
          <a:bodyPr anchor="ctr">
            <a:normAutofit/>
          </a:bodyPr>
          <a:lstStyle/>
          <a:p>
            <a:pPr algn="ctr"/>
            <a:r>
              <a:rPr lang="en-NZ" sz="5700" b="1" dirty="0">
                <a:solidFill>
                  <a:srgbClr val="FFFFFF"/>
                </a:solidFill>
              </a:rPr>
              <a:t>The Eternal God is a Baby Saviour</a:t>
            </a:r>
          </a:p>
        </p:txBody>
      </p:sp>
      <p:sp>
        <p:nvSpPr>
          <p:cNvPr id="3" name="Subtitle 2">
            <a:extLst>
              <a:ext uri="{FF2B5EF4-FFF2-40B4-BE49-F238E27FC236}">
                <a16:creationId xmlns:a16="http://schemas.microsoft.com/office/drawing/2014/main" xmlns="" id="{963A7EA0-04DF-4693-9F0A-3E413B71C2FD}"/>
              </a:ext>
            </a:extLst>
          </p:cNvPr>
          <p:cNvSpPr>
            <a:spLocks noGrp="1"/>
          </p:cNvSpPr>
          <p:nvPr>
            <p:ph type="subTitle" idx="1"/>
          </p:nvPr>
        </p:nvSpPr>
        <p:spPr>
          <a:xfrm>
            <a:off x="1262378" y="5240851"/>
            <a:ext cx="6619243" cy="828932"/>
          </a:xfrm>
        </p:spPr>
        <p:txBody>
          <a:bodyPr>
            <a:normAutofit/>
          </a:bodyPr>
          <a:lstStyle/>
          <a:p>
            <a:pPr algn="ctr"/>
            <a:r>
              <a:rPr lang="en-NZ" sz="3600" b="1" dirty="0">
                <a:solidFill>
                  <a:schemeClr val="tx2"/>
                </a:solidFill>
              </a:rPr>
              <a:t>John 1:14</a:t>
            </a:r>
          </a:p>
        </p:txBody>
      </p:sp>
    </p:spTree>
    <p:extLst>
      <p:ext uri="{BB962C8B-B14F-4D97-AF65-F5344CB8AC3E}">
        <p14:creationId xmlns:p14="http://schemas.microsoft.com/office/powerpoint/2010/main" xmlns="" val="2278876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0DB450-A3C6-4BCC-B5D5-B352D2E2CA26}"/>
              </a:ext>
            </a:extLst>
          </p:cNvPr>
          <p:cNvSpPr>
            <a:spLocks noGrp="1"/>
          </p:cNvSpPr>
          <p:nvPr>
            <p:ph type="title"/>
          </p:nvPr>
        </p:nvSpPr>
        <p:spPr>
          <a:xfrm>
            <a:off x="1259795" y="1337804"/>
            <a:ext cx="6160385" cy="2882179"/>
          </a:xfrm>
        </p:spPr>
        <p:txBody>
          <a:bodyPr/>
          <a:lstStyle/>
          <a:p>
            <a:r>
              <a:rPr lang="en-NZ" i="1" dirty="0"/>
              <a:t>The Word became flesh and made his dwelling among us. We have seen his glory, the glory of the one and only Son, who came from the Father, full of grace and truth.</a:t>
            </a:r>
            <a:r>
              <a:rPr lang="en-NZ" dirty="0"/>
              <a:t/>
            </a:r>
            <a:br>
              <a:rPr lang="en-NZ" dirty="0"/>
            </a:br>
            <a:endParaRPr lang="en-NZ" dirty="0"/>
          </a:p>
        </p:txBody>
      </p:sp>
      <p:sp>
        <p:nvSpPr>
          <p:cNvPr id="3" name="Text Placeholder 2">
            <a:extLst>
              <a:ext uri="{FF2B5EF4-FFF2-40B4-BE49-F238E27FC236}">
                <a16:creationId xmlns:a16="http://schemas.microsoft.com/office/drawing/2014/main" xmlns="" id="{878A1B0C-67D5-4950-B652-C96B67D401D6}"/>
              </a:ext>
            </a:extLst>
          </p:cNvPr>
          <p:cNvSpPr>
            <a:spLocks noGrp="1"/>
          </p:cNvSpPr>
          <p:nvPr>
            <p:ph type="body" sz="half" idx="13"/>
          </p:nvPr>
        </p:nvSpPr>
        <p:spPr/>
        <p:txBody>
          <a:bodyPr/>
          <a:lstStyle/>
          <a:p>
            <a:endParaRPr lang="en-NZ"/>
          </a:p>
        </p:txBody>
      </p:sp>
      <p:sp>
        <p:nvSpPr>
          <p:cNvPr id="4" name="Text Placeholder 3">
            <a:extLst>
              <a:ext uri="{FF2B5EF4-FFF2-40B4-BE49-F238E27FC236}">
                <a16:creationId xmlns:a16="http://schemas.microsoft.com/office/drawing/2014/main" xmlns="" id="{0B7514A6-371F-4776-A95E-36F897003A41}"/>
              </a:ext>
            </a:extLst>
          </p:cNvPr>
          <p:cNvSpPr>
            <a:spLocks noGrp="1"/>
          </p:cNvSpPr>
          <p:nvPr>
            <p:ph type="body" sz="half" idx="2"/>
          </p:nvPr>
        </p:nvSpPr>
        <p:spPr/>
        <p:txBody>
          <a:bodyPr/>
          <a:lstStyle/>
          <a:p>
            <a:endParaRPr lang="en-NZ"/>
          </a:p>
        </p:txBody>
      </p:sp>
    </p:spTree>
    <p:extLst>
      <p:ext uri="{BB962C8B-B14F-4D97-AF65-F5344CB8AC3E}">
        <p14:creationId xmlns:p14="http://schemas.microsoft.com/office/powerpoint/2010/main" xmlns="" val="3317771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extLst/>
          </a:blip>
          <a:stretch/>
        </a:blip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xmlns="" id="{93E10248-AF0E-477D-B4D2-47C02CE4E35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0" y="0"/>
            <a:ext cx="9144000" cy="6858000"/>
            <a:chOff x="0" y="0"/>
            <a:chExt cx="12192000" cy="6858000"/>
          </a:xfrm>
        </p:grpSpPr>
        <p:sp>
          <p:nvSpPr>
            <p:cNvPr id="9" name="Rectangle 8">
              <a:extLst>
                <a:ext uri="{FF2B5EF4-FFF2-40B4-BE49-F238E27FC236}">
                  <a16:creationId xmlns:a16="http://schemas.microsoft.com/office/drawing/2014/main" xmlns="" id="{533010C2-2DA5-460F-A40C-5317F567A0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a:extLst>
                <a:ext uri="{FF2B5EF4-FFF2-40B4-BE49-F238E27FC236}">
                  <a16:creationId xmlns:a16="http://schemas.microsoft.com/office/drawing/2014/main" xmlns="" id="{17CB0634-F963-4EC9-A6F6-8EA46BD1F103}"/>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Rectangle 11">
            <a:extLst>
              <a:ext uri="{FF2B5EF4-FFF2-40B4-BE49-F238E27FC236}">
                <a16:creationId xmlns:a16="http://schemas.microsoft.com/office/drawing/2014/main" xmlns="" id="{73C0A186-7444-4460-9C37-532E7671E9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pSp>
        <p:nvGrpSpPr>
          <p:cNvPr id="14" name="Group 13">
            <a:extLst>
              <a:ext uri="{FF2B5EF4-FFF2-40B4-BE49-F238E27FC236}">
                <a16:creationId xmlns:a16="http://schemas.microsoft.com/office/drawing/2014/main" xmlns="" id="{5F72ECA3-2A46-4A5A-8330-12F7E22105BD}"/>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0" y="0"/>
            <a:ext cx="9144000" cy="6858000"/>
            <a:chOff x="0" y="0"/>
            <a:chExt cx="12192000" cy="6858000"/>
          </a:xfrm>
        </p:grpSpPr>
        <p:sp useBgFill="1">
          <p:nvSpPr>
            <p:cNvPr id="15" name="Rectangle 14">
              <a:extLst>
                <a:ext uri="{FF2B5EF4-FFF2-40B4-BE49-F238E27FC236}">
                  <a16:creationId xmlns:a16="http://schemas.microsoft.com/office/drawing/2014/main" xmlns="" id="{2A4A5C4D-76C1-47EA-A0B6-CF294A5F4A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16" name="Freeform 5">
              <a:extLst>
                <a:ext uri="{FF2B5EF4-FFF2-40B4-BE49-F238E27FC236}">
                  <a16:creationId xmlns:a16="http://schemas.microsoft.com/office/drawing/2014/main" xmlns="" id="{29BC618C-AD3C-444D-B8CB-6FB6920D483B}"/>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2" name="Title 1">
            <a:extLst>
              <a:ext uri="{FF2B5EF4-FFF2-40B4-BE49-F238E27FC236}">
                <a16:creationId xmlns:a16="http://schemas.microsoft.com/office/drawing/2014/main" xmlns="" id="{374A3CB3-7271-4F22-909E-9A759BB3AA4E}"/>
              </a:ext>
            </a:extLst>
          </p:cNvPr>
          <p:cNvSpPr>
            <a:spLocks noGrp="1"/>
          </p:cNvSpPr>
          <p:nvPr>
            <p:ph type="title"/>
          </p:nvPr>
        </p:nvSpPr>
        <p:spPr>
          <a:xfrm>
            <a:off x="3812435" y="1449324"/>
            <a:ext cx="3878389" cy="4189475"/>
          </a:xfrm>
        </p:spPr>
        <p:txBody>
          <a:bodyPr vert="horz" lIns="91440" tIns="45720" rIns="91440" bIns="45720" rtlCol="0" anchor="t">
            <a:normAutofit/>
          </a:bodyPr>
          <a:lstStyle/>
          <a:p>
            <a:r>
              <a:rPr lang="en-US" sz="5400" dirty="0">
                <a:solidFill>
                  <a:schemeClr val="tx1"/>
                </a:solidFill>
              </a:rPr>
              <a:t>Eternal Creator becomes a baby</a:t>
            </a:r>
          </a:p>
        </p:txBody>
      </p:sp>
      <p:sp>
        <p:nvSpPr>
          <p:cNvPr id="3" name="Content Placeholder 2">
            <a:extLst>
              <a:ext uri="{FF2B5EF4-FFF2-40B4-BE49-F238E27FC236}">
                <a16:creationId xmlns:a16="http://schemas.microsoft.com/office/drawing/2014/main" xmlns="" id="{16CDF05D-989C-4FF0-B558-0E23A33E2038}"/>
              </a:ext>
            </a:extLst>
          </p:cNvPr>
          <p:cNvSpPr>
            <a:spLocks noGrp="1"/>
          </p:cNvSpPr>
          <p:nvPr>
            <p:ph idx="1"/>
          </p:nvPr>
        </p:nvSpPr>
        <p:spPr>
          <a:xfrm>
            <a:off x="866215" y="1573427"/>
            <a:ext cx="2287689" cy="4065372"/>
          </a:xfrm>
        </p:spPr>
        <p:txBody>
          <a:bodyPr vert="horz" lIns="91440" tIns="45720" rIns="91440" bIns="45720" rtlCol="0" anchor="t">
            <a:normAutofit/>
          </a:bodyPr>
          <a:lstStyle/>
          <a:p>
            <a:pPr marL="0" indent="0">
              <a:buNone/>
            </a:pPr>
            <a:r>
              <a:rPr lang="en-US" sz="3600" i="1" cap="all" dirty="0">
                <a:solidFill>
                  <a:schemeClr val="tx1"/>
                </a:solidFill>
              </a:rPr>
              <a:t>‘The Word became flesh…’</a:t>
            </a:r>
          </a:p>
        </p:txBody>
      </p:sp>
      <p:sp>
        <p:nvSpPr>
          <p:cNvPr id="18" name="Rectangle 17">
            <a:extLst>
              <a:ext uri="{FF2B5EF4-FFF2-40B4-BE49-F238E27FC236}">
                <a16:creationId xmlns:a16="http://schemas.microsoft.com/office/drawing/2014/main" xmlns="" id="{029C0D00-401D-42B7-94D8-008C7DAA8E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xmlns="" val="284830287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xmlns="" id="{93E10248-AF0E-477D-B4D2-47C02CE4E35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0" y="0"/>
            <a:ext cx="9144000" cy="6858000"/>
            <a:chOff x="0" y="0"/>
            <a:chExt cx="12192000" cy="6858000"/>
          </a:xfrm>
        </p:grpSpPr>
        <p:sp>
          <p:nvSpPr>
            <p:cNvPr id="9" name="Rectangle 8">
              <a:extLst>
                <a:ext uri="{FF2B5EF4-FFF2-40B4-BE49-F238E27FC236}">
                  <a16:creationId xmlns:a16="http://schemas.microsoft.com/office/drawing/2014/main" xmlns="" id="{533010C2-2DA5-460F-A40C-5317F567A0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a:extLst>
                <a:ext uri="{FF2B5EF4-FFF2-40B4-BE49-F238E27FC236}">
                  <a16:creationId xmlns:a16="http://schemas.microsoft.com/office/drawing/2014/main" xmlns="" id="{17CB0634-F963-4EC9-A6F6-8EA46BD1F103}"/>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Rectangle 11">
            <a:extLst>
              <a:ext uri="{FF2B5EF4-FFF2-40B4-BE49-F238E27FC236}">
                <a16:creationId xmlns:a16="http://schemas.microsoft.com/office/drawing/2014/main" xmlns="" id="{73C0A186-7444-4460-9C37-532E7671E9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useBgFill="1">
        <p:nvSpPr>
          <p:cNvPr id="14" name="Rectangle 13">
            <a:extLst>
              <a:ext uri="{FF2B5EF4-FFF2-40B4-BE49-F238E27FC236}">
                <a16:creationId xmlns:a16="http://schemas.microsoft.com/office/drawing/2014/main" xmlns="" id="{02E8BD2A-4014-4DC6-A228-4ECE6A0AA6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xmlns="" id="{9D4E5D17-281F-4844-8113-2C05238EE2A4}"/>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0" y="0"/>
            <a:ext cx="9144000" cy="6858000"/>
            <a:chOff x="0" y="0"/>
            <a:chExt cx="12192000" cy="6858000"/>
          </a:xfrm>
        </p:grpSpPr>
        <p:sp>
          <p:nvSpPr>
            <p:cNvPr id="17" name="Rectangle 16">
              <a:extLst>
                <a:ext uri="{FF2B5EF4-FFF2-40B4-BE49-F238E27FC236}">
                  <a16:creationId xmlns:a16="http://schemas.microsoft.com/office/drawing/2014/main" xmlns="" id="{3896CA42-3323-41E5-B809-CD790B2AA1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a:extLst>
                <a:ext uri="{FF2B5EF4-FFF2-40B4-BE49-F238E27FC236}">
                  <a16:creationId xmlns:a16="http://schemas.microsoft.com/office/drawing/2014/main" xmlns="" id="{2780FB52-EBD9-4132-95CF-CFEE56B03FC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a:extLst>
                <a:ext uri="{FF2B5EF4-FFF2-40B4-BE49-F238E27FC236}">
                  <a16:creationId xmlns:a16="http://schemas.microsoft.com/office/drawing/2014/main" xmlns="" id="{470BECFF-FA85-48DF-A3B0-53A53668F51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a:extLst>
                <a:ext uri="{FF2B5EF4-FFF2-40B4-BE49-F238E27FC236}">
                  <a16:creationId xmlns:a16="http://schemas.microsoft.com/office/drawing/2014/main" xmlns="" id="{47882A93-E840-4D52-890C-C1A05472CD0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a:extLst>
                <a:ext uri="{FF2B5EF4-FFF2-40B4-BE49-F238E27FC236}">
                  <a16:creationId xmlns:a16="http://schemas.microsoft.com/office/drawing/2014/main" xmlns="" id="{FBFEE00D-5141-42C1-AD1F-499FC29F931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a:extLst>
                <a:ext uri="{FF2B5EF4-FFF2-40B4-BE49-F238E27FC236}">
                  <a16:creationId xmlns:a16="http://schemas.microsoft.com/office/drawing/2014/main" xmlns="" id="{28720623-A489-4238-BB7A-84F90D49D20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Rectangle 22">
              <a:extLst>
                <a:ext uri="{FF2B5EF4-FFF2-40B4-BE49-F238E27FC236}">
                  <a16:creationId xmlns:a16="http://schemas.microsoft.com/office/drawing/2014/main" xmlns="" id="{865093AE-3021-4A85-B901-4395902F287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5">
              <a:extLst>
                <a:ext uri="{FF2B5EF4-FFF2-40B4-BE49-F238E27FC236}">
                  <a16:creationId xmlns:a16="http://schemas.microsoft.com/office/drawing/2014/main" xmlns="" id="{EA2FE539-0B6F-4FAE-A391-B46476F46CC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5">
              <a:extLst>
                <a:ext uri="{FF2B5EF4-FFF2-40B4-BE49-F238E27FC236}">
                  <a16:creationId xmlns:a16="http://schemas.microsoft.com/office/drawing/2014/main" xmlns="" id="{172AC8EB-B3A5-44CA-8FDD-D7A646DF3BE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6" name="Freeform 5">
              <a:extLst>
                <a:ext uri="{FF2B5EF4-FFF2-40B4-BE49-F238E27FC236}">
                  <a16:creationId xmlns:a16="http://schemas.microsoft.com/office/drawing/2014/main" xmlns="" id="{FD63331C-DD2E-43D8-9511-B44EC057D7DB}"/>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a:extLst>
              <a:ext uri="{FF2B5EF4-FFF2-40B4-BE49-F238E27FC236}">
                <a16:creationId xmlns:a16="http://schemas.microsoft.com/office/drawing/2014/main" xmlns="" id="{AFAF47AE-9D9A-4161-835C-6944642CD8CC}"/>
              </a:ext>
            </a:extLst>
          </p:cNvPr>
          <p:cNvSpPr>
            <a:spLocks noGrp="1"/>
          </p:cNvSpPr>
          <p:nvPr>
            <p:ph type="title"/>
          </p:nvPr>
        </p:nvSpPr>
        <p:spPr>
          <a:xfrm>
            <a:off x="3924578" y="437513"/>
            <a:ext cx="4674298" cy="5954325"/>
          </a:xfrm>
        </p:spPr>
        <p:txBody>
          <a:bodyPr vert="horz" lIns="91440" tIns="45720" rIns="91440" bIns="45720" rtlCol="0" anchor="ctr">
            <a:normAutofit/>
          </a:bodyPr>
          <a:lstStyle/>
          <a:p>
            <a:r>
              <a:rPr lang="en-US" sz="5700" dirty="0">
                <a:solidFill>
                  <a:schemeClr val="tx2"/>
                </a:solidFill>
              </a:rPr>
              <a:t>A man who lived among us</a:t>
            </a:r>
          </a:p>
        </p:txBody>
      </p:sp>
      <p:sp>
        <p:nvSpPr>
          <p:cNvPr id="3" name="Content Placeholder 2">
            <a:extLst>
              <a:ext uri="{FF2B5EF4-FFF2-40B4-BE49-F238E27FC236}">
                <a16:creationId xmlns:a16="http://schemas.microsoft.com/office/drawing/2014/main" xmlns="" id="{EED6A5BE-E53C-4353-BAAE-5E978F0F5B60}"/>
              </a:ext>
            </a:extLst>
          </p:cNvPr>
          <p:cNvSpPr>
            <a:spLocks noGrp="1"/>
          </p:cNvSpPr>
          <p:nvPr>
            <p:ph idx="1"/>
          </p:nvPr>
        </p:nvSpPr>
        <p:spPr>
          <a:xfrm>
            <a:off x="728442" y="1172776"/>
            <a:ext cx="2467693" cy="4512448"/>
          </a:xfrm>
        </p:spPr>
        <p:txBody>
          <a:bodyPr vert="horz" lIns="91440" tIns="45720" rIns="91440" bIns="45720" rtlCol="0" anchor="ctr">
            <a:normAutofit/>
          </a:bodyPr>
          <a:lstStyle/>
          <a:p>
            <a:pPr marL="0" indent="0">
              <a:buNone/>
            </a:pPr>
            <a:r>
              <a:rPr lang="en-US" sz="3200" i="1" cap="all" dirty="0">
                <a:solidFill>
                  <a:srgbClr val="FFFFFF"/>
                </a:solidFill>
              </a:rPr>
              <a:t>‘…and made his dwelling among us.’</a:t>
            </a:r>
          </a:p>
        </p:txBody>
      </p:sp>
    </p:spTree>
    <p:extLst>
      <p:ext uri="{BB962C8B-B14F-4D97-AF65-F5344CB8AC3E}">
        <p14:creationId xmlns:p14="http://schemas.microsoft.com/office/powerpoint/2010/main" xmlns="" val="719335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xmlns="" id="{B219AE65-9B94-44EA-BEF3-EF4BFA169C8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xmlns="" id="{F0C81A57-9CD5-461B-8FFE-4A8CB6CFBE0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263154" y="467397"/>
            <a:ext cx="521872" cy="59191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grpSp>
        <p:nvGrpSpPr>
          <p:cNvPr id="27" name="Group 26">
            <a:extLst>
              <a:ext uri="{FF2B5EF4-FFF2-40B4-BE49-F238E27FC236}">
                <a16:creationId xmlns:a16="http://schemas.microsoft.com/office/drawing/2014/main" xmlns="" id="{3086C462-37F4-494D-8292-CCB95221CC1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0" y="0"/>
            <a:ext cx="9144000" cy="6858000"/>
            <a:chOff x="0" y="0"/>
            <a:chExt cx="12192000" cy="6858000"/>
          </a:xfrm>
          <a:solidFill>
            <a:srgbClr val="FFFFFF"/>
          </a:solidFill>
        </p:grpSpPr>
        <p:sp>
          <p:nvSpPr>
            <p:cNvPr id="28" name="Rectangle 27">
              <a:extLst>
                <a:ext uri="{FF2B5EF4-FFF2-40B4-BE49-F238E27FC236}">
                  <a16:creationId xmlns:a16="http://schemas.microsoft.com/office/drawing/2014/main" xmlns="" id="{2C7D2D64-353F-4802-AA48-A70CE6020B9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Freeform 5">
              <a:extLst>
                <a:ext uri="{FF2B5EF4-FFF2-40B4-BE49-F238E27FC236}">
                  <a16:creationId xmlns:a16="http://schemas.microsoft.com/office/drawing/2014/main" xmlns="" id="{30A6328F-CAA3-4052-BF4C-14BD47706E65}"/>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style>
            <a:lnRef idx="0">
              <a:scrgbClr r="0" g="0" b="0"/>
            </a:lnRef>
            <a:fillRef idx="1002">
              <a:schemeClr val="dk2"/>
            </a:fillRef>
            <a:effectRef idx="0">
              <a:scrgbClr r="0" g="0" b="0"/>
            </a:effectRef>
            <a:fontRef idx="major"/>
          </p:style>
        </p:sp>
      </p:grpSp>
      <p:sp>
        <p:nvSpPr>
          <p:cNvPr id="2" name="Title 1">
            <a:extLst>
              <a:ext uri="{FF2B5EF4-FFF2-40B4-BE49-F238E27FC236}">
                <a16:creationId xmlns:a16="http://schemas.microsoft.com/office/drawing/2014/main" xmlns="" id="{4108DF52-971D-4007-9B2F-DE21BE687321}"/>
              </a:ext>
            </a:extLst>
          </p:cNvPr>
          <p:cNvSpPr>
            <a:spLocks noGrp="1"/>
          </p:cNvSpPr>
          <p:nvPr>
            <p:ph type="title"/>
          </p:nvPr>
        </p:nvSpPr>
        <p:spPr>
          <a:xfrm>
            <a:off x="750279" y="1209957"/>
            <a:ext cx="2275935" cy="4438087"/>
          </a:xfrm>
        </p:spPr>
        <p:txBody>
          <a:bodyPr anchor="ctr">
            <a:normAutofit/>
          </a:bodyPr>
          <a:lstStyle/>
          <a:p>
            <a:pPr algn="r"/>
            <a:r>
              <a:rPr lang="en-NZ" sz="2800">
                <a:solidFill>
                  <a:schemeClr val="tx1"/>
                </a:solidFill>
              </a:rPr>
              <a:t>To see him was to view the one-and-only, glorious centre of the universe</a:t>
            </a:r>
          </a:p>
        </p:txBody>
      </p:sp>
      <p:sp>
        <p:nvSpPr>
          <p:cNvPr id="3" name="Content Placeholder 2">
            <a:extLst>
              <a:ext uri="{FF2B5EF4-FFF2-40B4-BE49-F238E27FC236}">
                <a16:creationId xmlns:a16="http://schemas.microsoft.com/office/drawing/2014/main" xmlns="" id="{465772ED-D7C5-49E4-9524-B4C2C2C909B4}"/>
              </a:ext>
            </a:extLst>
          </p:cNvPr>
          <p:cNvSpPr>
            <a:spLocks noGrp="1"/>
          </p:cNvSpPr>
          <p:nvPr>
            <p:ph idx="1"/>
          </p:nvPr>
        </p:nvSpPr>
        <p:spPr>
          <a:xfrm>
            <a:off x="3508818" y="1059025"/>
            <a:ext cx="3976641" cy="4739950"/>
          </a:xfrm>
        </p:spPr>
        <p:txBody>
          <a:bodyPr anchor="ctr">
            <a:normAutofit/>
          </a:bodyPr>
          <a:lstStyle/>
          <a:p>
            <a:pPr marL="0" indent="0">
              <a:buNone/>
            </a:pPr>
            <a:r>
              <a:rPr lang="en-NZ" sz="3200" i="1" dirty="0">
                <a:solidFill>
                  <a:schemeClr val="tx1"/>
                </a:solidFill>
              </a:rPr>
              <a:t>‘We have seen his glory, the glory of the one and only Son, who came from the Father,…’</a:t>
            </a:r>
            <a:endParaRPr lang="en-NZ" sz="3200" dirty="0">
              <a:solidFill>
                <a:schemeClr val="tx1"/>
              </a:solidFill>
            </a:endParaRPr>
          </a:p>
          <a:p>
            <a:endParaRPr lang="en-NZ" dirty="0">
              <a:solidFill>
                <a:schemeClr val="tx1"/>
              </a:solidFill>
            </a:endParaRPr>
          </a:p>
        </p:txBody>
      </p:sp>
      <p:cxnSp>
        <p:nvCxnSpPr>
          <p:cNvPr id="31" name="Straight Connector 30">
            <a:extLst>
              <a:ext uri="{FF2B5EF4-FFF2-40B4-BE49-F238E27FC236}">
                <a16:creationId xmlns:a16="http://schemas.microsoft.com/office/drawing/2014/main" xmlns="" id="{AD23B2CD-009B-425A-9616-1E1AD1D5AB4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3267515" y="1930986"/>
            <a:ext cx="0" cy="3200400"/>
          </a:xfrm>
          <a:prstGeom prst="line">
            <a:avLst/>
          </a:prstGeom>
          <a:ln w="15875" cap="sq">
            <a:solidFill>
              <a:schemeClr val="accent1">
                <a:lumMod val="7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4697658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124000"/>
                <a:satMod val="148000"/>
                <a:lumMod val="124000"/>
              </a:schemeClr>
            </a:gs>
            <a:gs pos="100000">
              <a:schemeClr val="bg1">
                <a:shade val="76000"/>
                <a:hueMod val="89000"/>
                <a:satMod val="164000"/>
                <a:lumMod val="56000"/>
              </a:schemeClr>
            </a:gs>
          </a:gsLst>
          <a:path path="circle">
            <a:fillToRect l="45000" t="65000" r="125000" b="100000"/>
          </a:path>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xmlns="" id="{93E10248-AF0E-477D-B4D2-47C02CE4E35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0" y="0"/>
            <a:ext cx="9144000" cy="6858000"/>
            <a:chOff x="0" y="0"/>
            <a:chExt cx="12192000" cy="6858000"/>
          </a:xfrm>
        </p:grpSpPr>
        <p:sp>
          <p:nvSpPr>
            <p:cNvPr id="9" name="Rectangle 8">
              <a:extLst>
                <a:ext uri="{FF2B5EF4-FFF2-40B4-BE49-F238E27FC236}">
                  <a16:creationId xmlns:a16="http://schemas.microsoft.com/office/drawing/2014/main" xmlns="" id="{533010C2-2DA5-460F-A40C-5317F567A03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a:extLst>
                <a:ext uri="{FF2B5EF4-FFF2-40B4-BE49-F238E27FC236}">
                  <a16:creationId xmlns:a16="http://schemas.microsoft.com/office/drawing/2014/main" xmlns="" id="{17CB0634-F963-4EC9-A6F6-8EA46BD1F103}"/>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Rectangle 11">
            <a:extLst>
              <a:ext uri="{FF2B5EF4-FFF2-40B4-BE49-F238E27FC236}">
                <a16:creationId xmlns:a16="http://schemas.microsoft.com/office/drawing/2014/main" xmlns="" id="{73C0A186-7444-4460-9C37-532E7671E9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xmlns="" id="{B219AE65-9B94-44EA-BEF3-EF4BFA169C8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xmlns="" id="{1FD9464E-E5B9-40C0-B738-67C266F517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57187" y="473745"/>
            <a:ext cx="8420318" cy="5902829"/>
          </a:xfrm>
          <a:prstGeom prst="rect">
            <a:avLst/>
          </a:prstGeom>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xmlns="" id="{DCB00FF7-E3AF-4FB1-A241-B56F16C085C4}"/>
              </a:ext>
            </a:extLst>
          </p:cNvPr>
          <p:cNvSpPr>
            <a:spLocks noGrp="1"/>
          </p:cNvSpPr>
          <p:nvPr>
            <p:ph type="title"/>
          </p:nvPr>
        </p:nvSpPr>
        <p:spPr>
          <a:xfrm>
            <a:off x="966774" y="1296452"/>
            <a:ext cx="4438647" cy="4265096"/>
          </a:xfrm>
        </p:spPr>
        <p:txBody>
          <a:bodyPr vert="horz" lIns="91440" tIns="45720" rIns="91440" bIns="45720" rtlCol="0" anchor="ctr">
            <a:normAutofit/>
          </a:bodyPr>
          <a:lstStyle/>
          <a:p>
            <a:pPr>
              <a:lnSpc>
                <a:spcPct val="90000"/>
              </a:lnSpc>
            </a:pPr>
            <a:r>
              <a:rPr lang="en-US" sz="5700">
                <a:solidFill>
                  <a:schemeClr val="tx1"/>
                </a:solidFill>
              </a:rPr>
              <a:t>Who comes to give the free gift of eternal truth</a:t>
            </a:r>
          </a:p>
        </p:txBody>
      </p:sp>
      <p:sp>
        <p:nvSpPr>
          <p:cNvPr id="18" name="Rectangle 17">
            <a:extLst>
              <a:ext uri="{FF2B5EF4-FFF2-40B4-BE49-F238E27FC236}">
                <a16:creationId xmlns:a16="http://schemas.microsoft.com/office/drawing/2014/main" xmlns="" id="{6CCD7EA2-2557-4E49-9B59-9C028EF1861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650992" y="473746"/>
            <a:ext cx="3126513" cy="5902828"/>
          </a:xfrm>
          <a:prstGeom prst="rect">
            <a:avLst/>
          </a:prstGeom>
          <a:solidFill>
            <a:srgbClr val="262626"/>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xmlns="" id="{90105566-FD25-4B5B-85EA-E063D0A2112E}"/>
              </a:ext>
            </a:extLst>
          </p:cNvPr>
          <p:cNvSpPr>
            <a:spLocks noGrp="1"/>
          </p:cNvSpPr>
          <p:nvPr>
            <p:ph idx="1"/>
          </p:nvPr>
        </p:nvSpPr>
        <p:spPr>
          <a:xfrm>
            <a:off x="5906979" y="1296452"/>
            <a:ext cx="2110605" cy="4265096"/>
          </a:xfrm>
        </p:spPr>
        <p:txBody>
          <a:bodyPr vert="horz" lIns="91440" tIns="45720" rIns="91440" bIns="45720" rtlCol="0" anchor="ctr">
            <a:normAutofit/>
          </a:bodyPr>
          <a:lstStyle/>
          <a:p>
            <a:pPr marL="0" indent="0">
              <a:buNone/>
            </a:pPr>
            <a:r>
              <a:rPr lang="en-US" sz="3600" cap="all" dirty="0">
                <a:solidFill>
                  <a:srgbClr val="FFFFFF"/>
                </a:solidFill>
              </a:rPr>
              <a:t>‘…full of grace and truth.’</a:t>
            </a:r>
          </a:p>
        </p:txBody>
      </p:sp>
      <p:sp>
        <p:nvSpPr>
          <p:cNvPr id="20" name="Rectangle 19">
            <a:extLst>
              <a:ext uri="{FF2B5EF4-FFF2-40B4-BE49-F238E27FC236}">
                <a16:creationId xmlns:a16="http://schemas.microsoft.com/office/drawing/2014/main" xmlns="" id="{F0C81A57-9CD5-461B-8FFE-4A8CB6CFBE0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263155" y="473747"/>
            <a:ext cx="514350" cy="590282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xmlns="" val="1785043451"/>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C90421-F62B-42C5-985C-CAC69278C5F6}"/>
              </a:ext>
            </a:extLst>
          </p:cNvPr>
          <p:cNvSpPr>
            <a:spLocks noGrp="1"/>
          </p:cNvSpPr>
          <p:nvPr>
            <p:ph type="title"/>
          </p:nvPr>
        </p:nvSpPr>
        <p:spPr>
          <a:xfrm>
            <a:off x="866215" y="973668"/>
            <a:ext cx="6571060" cy="706964"/>
          </a:xfrm>
        </p:spPr>
        <p:txBody>
          <a:bodyPr>
            <a:normAutofit/>
          </a:bodyPr>
          <a:lstStyle/>
          <a:p>
            <a:r>
              <a:rPr lang="en-NZ">
                <a:solidFill>
                  <a:srgbClr val="EBEBEB"/>
                </a:solidFill>
              </a:rPr>
              <a:t>So…</a:t>
            </a:r>
          </a:p>
        </p:txBody>
      </p:sp>
      <p:graphicFrame>
        <p:nvGraphicFramePr>
          <p:cNvPr id="5" name="Content Placeholder 2">
            <a:extLst>
              <a:ext uri="{FF2B5EF4-FFF2-40B4-BE49-F238E27FC236}">
                <a16:creationId xmlns:a16="http://schemas.microsoft.com/office/drawing/2014/main" xmlns="" id="{07545508-EB55-42CF-B34D-BF7A2DECBCFE}"/>
              </a:ext>
            </a:extLst>
          </p:cNvPr>
          <p:cNvGraphicFramePr>
            <a:graphicFrameLocks noGrp="1"/>
          </p:cNvGraphicFramePr>
          <p:nvPr>
            <p:ph idx="1"/>
            <p:extLst>
              <p:ext uri="{D42A27DB-BD31-4B8C-83A1-F6EECF244321}">
                <p14:modId xmlns:p14="http://schemas.microsoft.com/office/powerpoint/2010/main" xmlns="" val="96804396"/>
              </p:ext>
            </p:extLst>
          </p:nvPr>
        </p:nvGraphicFramePr>
        <p:xfrm>
          <a:off x="965200" y="2925232"/>
          <a:ext cx="7219037" cy="3086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1623290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otalTime>1</TotalTime>
  <Words>143</Words>
  <Application>Microsoft Office PowerPoint</Application>
  <PresentationFormat>On-screen Show (4:3)</PresentationFormat>
  <Paragraphs>14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Ion Boardroom</vt:lpstr>
      <vt:lpstr>The Eternal God is a Baby Saviour</vt:lpstr>
      <vt:lpstr>The Word became flesh and made his dwelling among us. We have seen his glory, the glory of the one and only Son, who came from the Father, full of grace and truth. </vt:lpstr>
      <vt:lpstr>Eternal Creator becomes a baby</vt:lpstr>
      <vt:lpstr>A man who lived among us</vt:lpstr>
      <vt:lpstr>To see him was to view the one-and-only, glorious centre of the universe</vt:lpstr>
      <vt:lpstr>Who comes to give the free gift of eternal truth</vt:lpstr>
      <vt:lpstr>So…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Eternal God is a Baby Saviour</dc:title>
  <dc:creator>Geoff Macpherson</dc:creator>
  <cp:lastModifiedBy>Trinity Church</cp:lastModifiedBy>
  <cp:revision>1</cp:revision>
  <dcterms:created xsi:type="dcterms:W3CDTF">2018-12-22T09:06:45Z</dcterms:created>
  <dcterms:modified xsi:type="dcterms:W3CDTF">2018-12-22T20:38:49Z</dcterms:modified>
</cp:coreProperties>
</file>