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3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DFF29-4D60-4DC4-9664-54034D40C341}" type="datetimeFigureOut">
              <a:rPr lang="en-NZ" smtClean="0"/>
              <a:pPr/>
              <a:t>2/12/2018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7B2A4-44D4-4125-ABC0-846FD91484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346208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DFF29-4D60-4DC4-9664-54034D40C341}" type="datetimeFigureOut">
              <a:rPr lang="en-NZ" smtClean="0"/>
              <a:pPr/>
              <a:t>2/12/2018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7B2A4-44D4-4125-ABC0-846FD91484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092941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DFF29-4D60-4DC4-9664-54034D40C341}" type="datetimeFigureOut">
              <a:rPr lang="en-NZ" smtClean="0"/>
              <a:pPr/>
              <a:t>2/12/2018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7B2A4-44D4-4125-ABC0-846FD91484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037057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DFF29-4D60-4DC4-9664-54034D40C341}" type="datetimeFigureOut">
              <a:rPr lang="en-NZ" smtClean="0"/>
              <a:pPr/>
              <a:t>2/12/2018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7B2A4-44D4-4125-ABC0-846FD91484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095196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DFF29-4D60-4DC4-9664-54034D40C341}" type="datetimeFigureOut">
              <a:rPr lang="en-NZ" smtClean="0"/>
              <a:pPr/>
              <a:t>2/12/2018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7B2A4-44D4-4125-ABC0-846FD91484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79538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DFF29-4D60-4DC4-9664-54034D40C341}" type="datetimeFigureOut">
              <a:rPr lang="en-NZ" smtClean="0"/>
              <a:pPr/>
              <a:t>2/12/2018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7B2A4-44D4-4125-ABC0-846FD91484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099098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DFF29-4D60-4DC4-9664-54034D40C341}" type="datetimeFigureOut">
              <a:rPr lang="en-NZ" smtClean="0"/>
              <a:pPr/>
              <a:t>2/12/2018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7B2A4-44D4-4125-ABC0-846FD91484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957969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DFF29-4D60-4DC4-9664-54034D40C341}" type="datetimeFigureOut">
              <a:rPr lang="en-NZ" smtClean="0"/>
              <a:pPr/>
              <a:t>2/12/2018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7B2A4-44D4-4125-ABC0-846FD91484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385531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DFF29-4D60-4DC4-9664-54034D40C341}" type="datetimeFigureOut">
              <a:rPr lang="en-NZ" smtClean="0"/>
              <a:pPr/>
              <a:t>2/12/2018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7B2A4-44D4-4125-ABC0-846FD91484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016992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DFF29-4D60-4DC4-9664-54034D40C341}" type="datetimeFigureOut">
              <a:rPr lang="en-NZ" smtClean="0"/>
              <a:pPr/>
              <a:t>2/12/2018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7B2A4-44D4-4125-ABC0-846FD91484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939769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DFF29-4D60-4DC4-9664-54034D40C341}" type="datetimeFigureOut">
              <a:rPr lang="en-NZ" smtClean="0"/>
              <a:pPr/>
              <a:t>2/12/2018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7B2A4-44D4-4125-ABC0-846FD91484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64177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DFF29-4D60-4DC4-9664-54034D40C341}" type="datetimeFigureOut">
              <a:rPr lang="en-NZ" smtClean="0"/>
              <a:pPr/>
              <a:t>2/12/2018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7B2A4-44D4-4125-ABC0-846FD91484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314267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thereformedwesleyan.com/2012/12/10/advent-series-2012-pt-4-mary-the-mother-of-god/comment-page-1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lutheran-church-regina.com/blogs/post/sermon-pr-ted-giese-sunday-nov-29th-2015-jeremiah-3314-16-jesus-the-righteous-branch-advent-1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53BB5D57-6178-4F62-B472-0312F6D95A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86A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furniture&#10;&#10;Description generated with high confidence">
            <a:extLst>
              <a:ext uri="{FF2B5EF4-FFF2-40B4-BE49-F238E27FC236}">
                <a16:creationId xmlns:a16="http://schemas.microsoft.com/office/drawing/2014/main" xmlns="" id="{86409AEC-F117-4B59-9668-D223FA05B7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7095" r="2984"/>
          <a:stretch/>
        </p:blipFill>
        <p:spPr>
          <a:xfrm>
            <a:off x="482600" y="643467"/>
            <a:ext cx="8178799" cy="5571066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4C61BD32-7542-4D52-BA5A-3ADE869BF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9882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2DB127-FBD3-4109-B02F-092868C17C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852" y="5091762"/>
            <a:ext cx="5875644" cy="1264588"/>
          </a:xfrm>
        </p:spPr>
        <p:txBody>
          <a:bodyPr anchor="ctr">
            <a:normAutofit/>
          </a:bodyPr>
          <a:lstStyle/>
          <a:p>
            <a:pPr algn="r"/>
            <a:r>
              <a:rPr lang="en-US" sz="4200"/>
              <a:t>Jesus: the Right, Righteous King, at the Right Time</a:t>
            </a:r>
            <a:endParaRPr lang="en-NZ" sz="42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874E07B-A2CB-4D00-8CB7-89BAD7414E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74330" y="5091763"/>
            <a:ext cx="2230655" cy="1264587"/>
          </a:xfrm>
        </p:spPr>
        <p:txBody>
          <a:bodyPr anchor="ctr">
            <a:normAutofit/>
          </a:bodyPr>
          <a:lstStyle/>
          <a:p>
            <a:pPr algn="l"/>
            <a:r>
              <a:rPr lang="en-US" sz="2800" dirty="0"/>
              <a:t>Jeremiah 33:10-16</a:t>
            </a:r>
            <a:endParaRPr lang="en-NZ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8DCE1E9-985D-4081-A8AC-E6AA5C94548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b="9091"/>
          <a:stretch/>
        </p:blipFill>
        <p:spPr>
          <a:xfrm>
            <a:off x="-2987" y="10"/>
            <a:ext cx="9143999" cy="4571990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E126E481-B945-4179-BD79-05E96E9B29E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878697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14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Jesus: the Right, Righteous King, at the Right Time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Sunday Before Advent</dc:title>
  <dc:creator>Geoff Macpherson</dc:creator>
  <cp:lastModifiedBy>Trinity Church</cp:lastModifiedBy>
  <cp:revision>3</cp:revision>
  <dcterms:created xsi:type="dcterms:W3CDTF">2018-12-01T07:14:32Z</dcterms:created>
  <dcterms:modified xsi:type="dcterms:W3CDTF">2018-12-01T20:50:18Z</dcterms:modified>
</cp:coreProperties>
</file>