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39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295F-A7CB-4C11-AA19-ABBBDB6182C7}" type="datetimeFigureOut">
              <a:rPr lang="en-NZ" smtClean="0"/>
              <a:pPr/>
              <a:t>14/10/2018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7941-7FFF-4093-890A-CA7F947F0FB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657705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295F-A7CB-4C11-AA19-ABBBDB6182C7}" type="datetimeFigureOut">
              <a:rPr lang="en-NZ" smtClean="0"/>
              <a:pPr/>
              <a:t>14/10/2018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7941-7FFF-4093-890A-CA7F947F0FB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78221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295F-A7CB-4C11-AA19-ABBBDB6182C7}" type="datetimeFigureOut">
              <a:rPr lang="en-NZ" smtClean="0"/>
              <a:pPr/>
              <a:t>14/10/2018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7941-7FFF-4093-890A-CA7F947F0FB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020322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295F-A7CB-4C11-AA19-ABBBDB6182C7}" type="datetimeFigureOut">
              <a:rPr lang="en-NZ" smtClean="0"/>
              <a:pPr/>
              <a:t>14/10/2018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7941-7FFF-4093-890A-CA7F947F0FB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549810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295F-A7CB-4C11-AA19-ABBBDB6182C7}" type="datetimeFigureOut">
              <a:rPr lang="en-NZ" smtClean="0"/>
              <a:pPr/>
              <a:t>14/10/2018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7941-7FFF-4093-890A-CA7F947F0FB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095121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295F-A7CB-4C11-AA19-ABBBDB6182C7}" type="datetimeFigureOut">
              <a:rPr lang="en-NZ" smtClean="0"/>
              <a:pPr/>
              <a:t>14/10/2018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7941-7FFF-4093-890A-CA7F947F0FB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171067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295F-A7CB-4C11-AA19-ABBBDB6182C7}" type="datetimeFigureOut">
              <a:rPr lang="en-NZ" smtClean="0"/>
              <a:pPr/>
              <a:t>14/10/2018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7941-7FFF-4093-890A-CA7F947F0FB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839527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295F-A7CB-4C11-AA19-ABBBDB6182C7}" type="datetimeFigureOut">
              <a:rPr lang="en-NZ" smtClean="0"/>
              <a:pPr/>
              <a:t>14/10/2018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7941-7FFF-4093-890A-CA7F947F0FB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341997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295F-A7CB-4C11-AA19-ABBBDB6182C7}" type="datetimeFigureOut">
              <a:rPr lang="en-NZ" smtClean="0"/>
              <a:pPr/>
              <a:t>14/10/2018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7941-7FFF-4093-890A-CA7F947F0FB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106735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295F-A7CB-4C11-AA19-ABBBDB6182C7}" type="datetimeFigureOut">
              <a:rPr lang="en-NZ" smtClean="0"/>
              <a:pPr/>
              <a:t>14/10/2018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7941-7FFF-4093-890A-CA7F947F0FB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840851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0295F-A7CB-4C11-AA19-ABBBDB6182C7}" type="datetimeFigureOut">
              <a:rPr lang="en-NZ" smtClean="0"/>
              <a:pPr/>
              <a:t>14/10/2018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17941-7FFF-4093-890A-CA7F947F0FB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244471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0295F-A7CB-4C11-AA19-ABBBDB6182C7}" type="datetimeFigureOut">
              <a:rPr lang="en-NZ" smtClean="0"/>
              <a:pPr/>
              <a:t>14/10/2018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17941-7FFF-4093-890A-CA7F947F0FBB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54819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rrl.wordpress.com/2009/05/31/the-fifth-pillar-of-amateur-radio-hiding-in-plain-sight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rrl.wordpress.com/2009/05/31/the-fifth-pillar-of-amateur-radio-hiding-in-plain-sight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E20EB187-900F-4AF5-813B-101456D9FD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store inside of a building&#10;&#10;Description generated with high confidence">
            <a:extLst>
              <a:ext uri="{FF2B5EF4-FFF2-40B4-BE49-F238E27FC236}">
                <a16:creationId xmlns:a16="http://schemas.microsoft.com/office/drawing/2014/main" xmlns="" id="{1FDDDD8D-5ABE-4139-B635-8F47BC02926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A9C4A9-A805-48DC-8AD5-DEAF9C96C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90511" y="1200152"/>
            <a:ext cx="5172879" cy="4457696"/>
          </a:xfrm>
        </p:spPr>
        <p:txBody>
          <a:bodyPr anchor="ctr">
            <a:normAutofit/>
          </a:bodyPr>
          <a:lstStyle/>
          <a:p>
            <a:pPr algn="l"/>
            <a:r>
              <a:rPr lang="en-NZ" sz="7000">
                <a:solidFill>
                  <a:srgbClr val="FFFFFF"/>
                </a:solidFill>
              </a:rPr>
              <a:t>The Church of the Living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E10EF53-9557-4BFE-9B3B-A162A915ED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7472" y="1200152"/>
            <a:ext cx="2112401" cy="4457696"/>
          </a:xfrm>
        </p:spPr>
        <p:txBody>
          <a:bodyPr anchor="ctr">
            <a:normAutofit/>
          </a:bodyPr>
          <a:lstStyle/>
          <a:p>
            <a:pPr algn="r"/>
            <a:r>
              <a:rPr lang="en-NZ">
                <a:solidFill>
                  <a:srgbClr val="FFFFFF"/>
                </a:solidFill>
              </a:rPr>
              <a:t>1 Timothy 3:14-16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624D17C8-E9C2-48A4-AA36-D7048A6CCC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041918" y="2286000"/>
            <a:ext cx="0" cy="228600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709965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3FFFA32-D9F4-4AF9-A025-CD128AC85E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557022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2823A416-999C-4FA3-A853-0AE48404B5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3808676"/>
            <a:ext cx="9144000" cy="3049325"/>
            <a:chOff x="0" y="3808676"/>
            <a:chExt cx="12192000" cy="3049325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xmlns="" id="{9362F656-1A8D-4BA3-BA72-92332E75DB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45716" b="9820"/>
            <a:stretch>
              <a:fillRect/>
            </a:stretch>
          </p:blipFill>
          <p:spPr>
            <a:xfrm>
              <a:off x="0" y="3808676"/>
              <a:ext cx="12192000" cy="3049325"/>
            </a:xfrm>
            <a:custGeom>
              <a:avLst/>
              <a:gdLst>
                <a:gd name="connsiteX0" fmla="*/ 0 w 12192000"/>
                <a:gd name="connsiteY0" fmla="*/ 0 h 3049325"/>
                <a:gd name="connsiteX1" fmla="*/ 12192000 w 12192000"/>
                <a:gd name="connsiteY1" fmla="*/ 0 h 3049325"/>
                <a:gd name="connsiteX2" fmla="*/ 12192000 w 12192000"/>
                <a:gd name="connsiteY2" fmla="*/ 3049325 h 3049325"/>
                <a:gd name="connsiteX3" fmla="*/ 0 w 12192000"/>
                <a:gd name="connsiteY3" fmla="*/ 3049325 h 3049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3049325">
                  <a:moveTo>
                    <a:pt x="0" y="0"/>
                  </a:moveTo>
                  <a:lnTo>
                    <a:pt x="12192000" y="0"/>
                  </a:lnTo>
                  <a:lnTo>
                    <a:pt x="12192000" y="3049325"/>
                  </a:lnTo>
                  <a:lnTo>
                    <a:pt x="0" y="3049325"/>
                  </a:lnTo>
                  <a:close/>
                </a:path>
              </a:pathLst>
            </a:custGeom>
          </p:spPr>
        </p:pic>
        <p:sp>
          <p:nvSpPr>
            <p:cNvPr id="12" name="Oval 11">
              <a:extLst>
                <a:ext uri="{FF2B5EF4-FFF2-40B4-BE49-F238E27FC236}">
                  <a16:creationId xmlns:a16="http://schemas.microsoft.com/office/drawing/2014/main" xmlns="" id="{9338807D-FB66-4E3A-9CF0-786662C4AB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2067339" y="5375082"/>
              <a:ext cx="373711" cy="40551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E0738B-20F7-4EA1-91C5-20C576269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5105400"/>
            <a:ext cx="7375161" cy="1066802"/>
          </a:xfrm>
        </p:spPr>
        <p:txBody>
          <a:bodyPr>
            <a:normAutofit/>
          </a:bodyPr>
          <a:lstStyle/>
          <a:p>
            <a:endParaRPr lang="en-NZ" sz="3500">
              <a:solidFill>
                <a:srgbClr val="3F3F3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1B1C44-7474-4D1A-8E82-49DC319E9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419" y="872046"/>
            <a:ext cx="7375161" cy="294557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NZ" sz="3600" dirty="0">
                <a:solidFill>
                  <a:srgbClr val="FFFFFF"/>
                </a:solidFill>
              </a:rPr>
              <a:t>God’s household, which is the church of the living God, the pillar and foundation of the truth</a:t>
            </a:r>
          </a:p>
        </p:txBody>
      </p:sp>
    </p:spTree>
    <p:extLst>
      <p:ext uri="{BB962C8B-B14F-4D97-AF65-F5344CB8AC3E}">
        <p14:creationId xmlns:p14="http://schemas.microsoft.com/office/powerpoint/2010/main" xmlns="" val="38571316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C5E6CFF1-2F42-4E10-9A97-F116F46F53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xmlns="" id="{4DEB34DB-ADFA-4A3F-800C-B3DF3B79820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35000"/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D5CE1C-5B42-41AE-ADB0-CA4D2504C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65862"/>
            <a:ext cx="2484873" cy="4726276"/>
          </a:xfrm>
        </p:spPr>
        <p:txBody>
          <a:bodyPr>
            <a:normAutofit/>
          </a:bodyPr>
          <a:lstStyle/>
          <a:p>
            <a:pPr algn="r"/>
            <a:r>
              <a:rPr lang="en-NZ" sz="3500">
                <a:solidFill>
                  <a:srgbClr val="FFFFFF"/>
                </a:solidFill>
              </a:rPr>
              <a:t>What is the church, what is it for, and why?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67182200-4859-4C8D-BCBB-55B245C28B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490029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xmlns="" id="{F75A5C1B-AC7F-4465-BE95-68B6CFF29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6534" y="1065862"/>
            <a:ext cx="4308514" cy="4726276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FFFFFF"/>
                </a:solidFill>
              </a:rPr>
              <a:t>The church is the family God indwells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FFFFFF"/>
                </a:solidFill>
              </a:rPr>
              <a:t>The church is a place of truth in a world of lies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FFFFFF"/>
                </a:solidFill>
              </a:rPr>
              <a:t>The church is founded on Christ and his work</a:t>
            </a:r>
          </a:p>
        </p:txBody>
      </p:sp>
    </p:spTree>
    <p:extLst>
      <p:ext uri="{BB962C8B-B14F-4D97-AF65-F5344CB8AC3E}">
        <p14:creationId xmlns:p14="http://schemas.microsoft.com/office/powerpoint/2010/main" xmlns="" val="14982963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3FFFA32-D9F4-4AF9-A025-CD128AC85E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557022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2823A416-999C-4FA3-A853-0AE48404B5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3808676"/>
            <a:ext cx="9144000" cy="3049325"/>
            <a:chOff x="0" y="3808676"/>
            <a:chExt cx="12192000" cy="3049325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xmlns="" id="{9362F656-1A8D-4BA3-BA72-92332E75DB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45716" b="9820"/>
            <a:stretch>
              <a:fillRect/>
            </a:stretch>
          </p:blipFill>
          <p:spPr>
            <a:xfrm>
              <a:off x="0" y="3808676"/>
              <a:ext cx="12192000" cy="3049325"/>
            </a:xfrm>
            <a:custGeom>
              <a:avLst/>
              <a:gdLst>
                <a:gd name="connsiteX0" fmla="*/ 0 w 12192000"/>
                <a:gd name="connsiteY0" fmla="*/ 0 h 3049325"/>
                <a:gd name="connsiteX1" fmla="*/ 12192000 w 12192000"/>
                <a:gd name="connsiteY1" fmla="*/ 0 h 3049325"/>
                <a:gd name="connsiteX2" fmla="*/ 12192000 w 12192000"/>
                <a:gd name="connsiteY2" fmla="*/ 3049325 h 3049325"/>
                <a:gd name="connsiteX3" fmla="*/ 0 w 12192000"/>
                <a:gd name="connsiteY3" fmla="*/ 3049325 h 3049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3049325">
                  <a:moveTo>
                    <a:pt x="0" y="0"/>
                  </a:moveTo>
                  <a:lnTo>
                    <a:pt x="12192000" y="0"/>
                  </a:lnTo>
                  <a:lnTo>
                    <a:pt x="12192000" y="3049325"/>
                  </a:lnTo>
                  <a:lnTo>
                    <a:pt x="0" y="3049325"/>
                  </a:lnTo>
                  <a:close/>
                </a:path>
              </a:pathLst>
            </a:custGeom>
          </p:spPr>
        </p:pic>
        <p:sp>
          <p:nvSpPr>
            <p:cNvPr id="12" name="Oval 11">
              <a:extLst>
                <a:ext uri="{FF2B5EF4-FFF2-40B4-BE49-F238E27FC236}">
                  <a16:creationId xmlns:a16="http://schemas.microsoft.com/office/drawing/2014/main" xmlns="" id="{9338807D-FB66-4E3A-9CF0-786662C4AB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2067339" y="5375082"/>
              <a:ext cx="373711" cy="40551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E0738B-20F7-4EA1-91C5-20C576269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5105400"/>
            <a:ext cx="7375161" cy="1066802"/>
          </a:xfrm>
        </p:spPr>
        <p:txBody>
          <a:bodyPr>
            <a:normAutofit/>
          </a:bodyPr>
          <a:lstStyle/>
          <a:p>
            <a:endParaRPr lang="en-NZ" sz="3500">
              <a:solidFill>
                <a:srgbClr val="3F3F3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1B1C44-7474-4D1A-8E82-49DC319E9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419" y="872046"/>
            <a:ext cx="7375161" cy="294557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NZ" sz="3600" dirty="0">
                <a:solidFill>
                  <a:srgbClr val="FFFFFF"/>
                </a:solidFill>
              </a:rPr>
              <a:t>God’s household, which is the church of the living God, the pillar and foundation of the truth</a:t>
            </a:r>
          </a:p>
        </p:txBody>
      </p:sp>
    </p:spTree>
    <p:extLst>
      <p:ext uri="{BB962C8B-B14F-4D97-AF65-F5344CB8AC3E}">
        <p14:creationId xmlns:p14="http://schemas.microsoft.com/office/powerpoint/2010/main" xmlns="" val="38995127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88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The Church of the Living God</vt:lpstr>
      <vt:lpstr>Slide 2</vt:lpstr>
      <vt:lpstr>What is the church, what is it for, and why?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Church of the Living God</dc:title>
  <dc:creator>Geoff Macpherson</dc:creator>
  <cp:lastModifiedBy>Trinity Church</cp:lastModifiedBy>
  <cp:revision>1</cp:revision>
  <dcterms:created xsi:type="dcterms:W3CDTF">2018-10-13T19:42:19Z</dcterms:created>
  <dcterms:modified xsi:type="dcterms:W3CDTF">2018-10-13T20:40:29Z</dcterms:modified>
</cp:coreProperties>
</file>