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5DC75-C5EA-443D-A97E-5691865E5394}" v="3" dt="2018-08-18T21:36:24.7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026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500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8665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6500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315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54986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61068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01552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43240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8964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5683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D773E-D5D4-4A51-87B2-37DA995FDCF5}" type="datetimeFigureOut">
              <a:rPr lang="en-NZ" smtClean="0"/>
              <a:pPr/>
              <a:t>19/08/2018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BDAB0-A5A0-41E4-8E77-01F1BC1650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0426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waitingfortheword/687611095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/2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rtlight.org/articles/201507/20150713_outfishing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object, water, boat, man&#10;&#10;Description generated with high confidence">
            <a:extLst>
              <a:ext uri="{FF2B5EF4-FFF2-40B4-BE49-F238E27FC236}">
                <a16:creationId xmlns:a16="http://schemas.microsoft.com/office/drawing/2014/main" xmlns="" id="{4AE9F8CA-D2AB-4ED1-BFF4-577BF8B96DF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6894" r="4440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F27B1D-5200-49C7-A702-7FC6A8352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NZ" dirty="0">
                <a:solidFill>
                  <a:srgbClr val="FFFFFF"/>
                </a:solidFill>
              </a:rPr>
              <a:t>Faith &amp; Following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D0E93DC-4DE1-4CFD-B55D-CAF173791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59404"/>
            <a:ext cx="6858000" cy="1098395"/>
          </a:xfrm>
        </p:spPr>
        <p:txBody>
          <a:bodyPr>
            <a:normAutofit/>
          </a:bodyPr>
          <a:lstStyle/>
          <a:p>
            <a:r>
              <a:rPr lang="en-NZ" sz="4000" dirty="0">
                <a:solidFill>
                  <a:srgbClr val="FFFFFF"/>
                </a:solidFill>
              </a:rPr>
              <a:t>Luke 5:1-11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82186FA-74F2-4684-95A2-743CFD05E87F}"/>
              </a:ext>
            </a:extLst>
          </p:cNvPr>
          <p:cNvSpPr txBox="1"/>
          <p:nvPr/>
        </p:nvSpPr>
        <p:spPr>
          <a:xfrm>
            <a:off x="6957184" y="6657945"/>
            <a:ext cx="218681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NZ" sz="700">
                <a:solidFill>
                  <a:srgbClr val="FFFFFF"/>
                </a:solidFill>
                <a:hlinkClick r:id="rId3" tooltip="https://www.flickr.com/photos/waitingfortheword/687611095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NZ" sz="700">
                <a:solidFill>
                  <a:srgbClr val="FFFFFF"/>
                </a:solidFill>
              </a:rPr>
              <a:t> by Unknown Author is licensed under </a:t>
            </a:r>
            <a:r>
              <a:rPr lang="en-NZ" sz="700">
                <a:solidFill>
                  <a:srgbClr val="FFFFFF"/>
                </a:solidFill>
                <a:hlinkClick r:id="rId4" tooltip="https://creativecommons.org/licenses/by/2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</a:t>
            </a:r>
            <a:endParaRPr lang="en-NZ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2182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E6B5AB-2820-4929-A6B2-2D03E0B64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" y="2053641"/>
            <a:ext cx="2967148" cy="2760098"/>
          </a:xfrm>
        </p:spPr>
        <p:txBody>
          <a:bodyPr>
            <a:normAutofit/>
          </a:bodyPr>
          <a:lstStyle/>
          <a:p>
            <a:r>
              <a:rPr lang="en-NZ" dirty="0">
                <a:solidFill>
                  <a:srgbClr val="FFFFFF"/>
                </a:solidFill>
              </a:rPr>
              <a:t>Luke 5:1-11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CD8709-C681-4D0B-84C5-16B709095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r>
              <a:rPr lang="en-NZ" sz="2400" b="1" dirty="0">
                <a:solidFill>
                  <a:srgbClr val="000000"/>
                </a:solidFill>
              </a:rPr>
              <a:t>Jesus teaching by Lake Gennesaret (Galilee) from a boat</a:t>
            </a:r>
          </a:p>
          <a:p>
            <a:r>
              <a:rPr lang="en-NZ" sz="2400" b="1" dirty="0">
                <a:solidFill>
                  <a:srgbClr val="000000"/>
                </a:solidFill>
              </a:rPr>
              <a:t>Asks Simon (Peter) to launch out and fish</a:t>
            </a:r>
          </a:p>
          <a:p>
            <a:r>
              <a:rPr lang="en-NZ" sz="2400" b="1" dirty="0">
                <a:solidFill>
                  <a:srgbClr val="000000"/>
                </a:solidFill>
              </a:rPr>
              <a:t>Caught so many nets breaking and boats sinking</a:t>
            </a:r>
          </a:p>
          <a:p>
            <a:r>
              <a:rPr lang="en-NZ" sz="2400" b="1" dirty="0">
                <a:solidFill>
                  <a:srgbClr val="000000"/>
                </a:solidFill>
              </a:rPr>
              <a:t>“Depart from me Lord”</a:t>
            </a:r>
          </a:p>
          <a:p>
            <a:r>
              <a:rPr lang="en-NZ" sz="2400" b="1" dirty="0">
                <a:solidFill>
                  <a:srgbClr val="000000"/>
                </a:solidFill>
              </a:rPr>
              <a:t>“From now on you will catch men”</a:t>
            </a:r>
          </a:p>
          <a:p>
            <a:r>
              <a:rPr lang="en-NZ" sz="2400" b="1" dirty="0">
                <a:solidFill>
                  <a:srgbClr val="000000"/>
                </a:solidFill>
              </a:rPr>
              <a:t>They left everything and followed him</a:t>
            </a:r>
          </a:p>
        </p:txBody>
      </p:sp>
    </p:spTree>
    <p:extLst>
      <p:ext uri="{BB962C8B-B14F-4D97-AF65-F5344CB8AC3E}">
        <p14:creationId xmlns:p14="http://schemas.microsoft.com/office/powerpoint/2010/main" xmlns="" val="350765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228552E-C8B1-4A80-8448-0787CE0FC7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xmlns="" id="{4ED44C98-67A5-45F5-A58B-36D82E6D5D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0C17BF-F8C5-4E9E-BC2E-7A898B316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NZ" dirty="0">
                <a:solidFill>
                  <a:srgbClr val="FFFFFF"/>
                </a:solidFill>
              </a:rPr>
              <a:t>Luke 5:1-11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6859E4CB-2E8F-46F9-ADFC-AEC244FBD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7200" dirty="0">
                <a:solidFill>
                  <a:srgbClr val="FFFFFF"/>
                </a:solidFill>
              </a:rPr>
              <a:t>Meeting Jesus by Faith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7200" dirty="0">
                <a:solidFill>
                  <a:srgbClr val="FFFFFF"/>
                </a:solidFill>
              </a:rPr>
              <a:t>Following Jesus by Faith</a:t>
            </a:r>
          </a:p>
        </p:txBody>
      </p:sp>
    </p:spTree>
    <p:extLst>
      <p:ext uri="{BB962C8B-B14F-4D97-AF65-F5344CB8AC3E}">
        <p14:creationId xmlns:p14="http://schemas.microsoft.com/office/powerpoint/2010/main" xmlns="" val="750765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77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Faith &amp; Following</vt:lpstr>
      <vt:lpstr>Luke 5:1-11</vt:lpstr>
      <vt:lpstr>Luke 5:1-11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Faith &amp; Following</dc:title>
  <dc:creator>Geoff Macpherson</dc:creator>
  <cp:lastModifiedBy>Trinity Church</cp:lastModifiedBy>
  <cp:revision>2</cp:revision>
  <dcterms:created xsi:type="dcterms:W3CDTF">2018-08-18T08:18:12Z</dcterms:created>
  <dcterms:modified xsi:type="dcterms:W3CDTF">2018-08-18T21:40:15Z</dcterms:modified>
</cp:coreProperties>
</file>