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702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6874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4834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4890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5100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0405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0395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7712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0417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9565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2647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DE0F-A7B9-4AE4-B5C5-FA41F81BA190}" type="datetimeFigureOut">
              <a:rPr lang="en-NZ" smtClean="0"/>
              <a:pPr/>
              <a:t>5/08/2018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F6B32-03B2-41FB-BB33-D83A8746EA3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21003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Giotto_-_Scrovegni_-_-30-_-_Washing_of_Fee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858DAF-D9B5-47E8-BF80-9B6D5BF64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 fontScale="90000"/>
          </a:bodyPr>
          <a:lstStyle/>
          <a:p>
            <a:pPr algn="r"/>
            <a:r>
              <a:rPr lang="en-NZ" dirty="0"/>
              <a:t>The Love that Demonstrates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2AA469-7B95-4229-9986-2775EC071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330" y="509176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NZ" sz="3600" dirty="0"/>
              <a:t>John 3:34,35</a:t>
            </a:r>
          </a:p>
        </p:txBody>
      </p:sp>
      <p:pic>
        <p:nvPicPr>
          <p:cNvPr id="5" name="Picture 4" descr="A picture containing wall, person, text, man&#10;&#10;Description generated with very high confidence">
            <a:extLst>
              <a:ext uri="{FF2B5EF4-FFF2-40B4-BE49-F238E27FC236}">
                <a16:creationId xmlns:a16="http://schemas.microsoft.com/office/drawing/2014/main" xmlns="" id="{F2C2CE52-C3D5-4756-8290-5B17ED2E58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419" b="1936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E126E481-B945-4179-BD79-05E96E9B29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4529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4" descr="A group of people posing for a photo&#10;&#10;Description generated with very high confidence">
            <a:extLst>
              <a:ext uri="{FF2B5EF4-FFF2-40B4-BE49-F238E27FC236}">
                <a16:creationId xmlns:a16="http://schemas.microsoft.com/office/drawing/2014/main" xmlns="" id="{1A4AB28C-12C8-49B1-982F-75DB543E42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8960" r="9091" b="1466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E862BE82-D00D-42C1-BF16-93AA37870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008"/>
            <a:ext cx="4206915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F6D92C2D-1D3D-4974-918C-06579FB354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749" y="-2"/>
            <a:ext cx="4081393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883D8F-C044-4EC9-BE5A-7D4BB372B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07" y="286423"/>
            <a:ext cx="3046982" cy="697713"/>
          </a:xfrm>
        </p:spPr>
        <p:txBody>
          <a:bodyPr>
            <a:normAutofit/>
          </a:bodyPr>
          <a:lstStyle/>
          <a:p>
            <a:r>
              <a:rPr lang="en-NZ" sz="3100" dirty="0"/>
              <a:t>John 3:34,35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715849C2-D86A-4DC2-9764-7507FD946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181" y="1108609"/>
            <a:ext cx="3046982" cy="4102661"/>
          </a:xfrm>
        </p:spPr>
        <p:txBody>
          <a:bodyPr anchor="t"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Jesus commands us to love each other like he loves us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Our ‘Jesus love’ shows the truth of our faith</a:t>
            </a:r>
          </a:p>
        </p:txBody>
      </p:sp>
    </p:spTree>
    <p:extLst>
      <p:ext uri="{BB962C8B-B14F-4D97-AF65-F5344CB8AC3E}">
        <p14:creationId xmlns:p14="http://schemas.microsoft.com/office/powerpoint/2010/main" xmlns="" val="43029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Love that Demonstrates Truth</vt:lpstr>
      <vt:lpstr>John 3:34,35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Love that Demonstrates Truth</dc:title>
  <dc:creator>Geoff Macpherson</dc:creator>
  <cp:lastModifiedBy>Trinity Church</cp:lastModifiedBy>
  <cp:revision>1</cp:revision>
  <dcterms:created xsi:type="dcterms:W3CDTF">2018-08-04T08:36:08Z</dcterms:created>
  <dcterms:modified xsi:type="dcterms:W3CDTF">2018-08-04T21:52:34Z</dcterms:modified>
</cp:coreProperties>
</file>