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CB97365-EBCA-4027-87D5-99FC1D4DF0BB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B97365-EBCA-4027-87D5-99FC1D4DF0BB}" type="datetimeFigureOut">
              <a:rPr lang="en-US" smtClean="0"/>
              <a:pPr/>
              <a:t>7/29/2018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7/29/2018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Jesus, the Goal</a:t>
            </a:r>
            <a:br>
              <a:rPr lang="en-NZ" dirty="0" smtClean="0"/>
            </a:br>
            <a:r>
              <a:rPr lang="en-NZ" dirty="0" smtClean="0"/>
              <a:t>of our faith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Jesus, the Goal of Our Faith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NZ" sz="4400" dirty="0" smtClean="0">
              <a:solidFill>
                <a:schemeClr val="tx2"/>
              </a:solidFill>
            </a:endParaRPr>
          </a:p>
          <a:p>
            <a:r>
              <a:rPr lang="en-NZ" sz="4400" dirty="0" smtClean="0">
                <a:solidFill>
                  <a:schemeClr val="tx2"/>
                </a:solidFill>
              </a:rPr>
              <a:t>What is God’s work?</a:t>
            </a:r>
          </a:p>
          <a:p>
            <a:r>
              <a:rPr lang="en-NZ" sz="4400" dirty="0" smtClean="0">
                <a:solidFill>
                  <a:schemeClr val="tx2"/>
                </a:solidFill>
              </a:rPr>
              <a:t>Faith &amp; love works together</a:t>
            </a:r>
          </a:p>
          <a:p>
            <a:r>
              <a:rPr lang="en-NZ" sz="4400" dirty="0" smtClean="0">
                <a:solidFill>
                  <a:schemeClr val="tx2"/>
                </a:solidFill>
              </a:rPr>
              <a:t>Giving ourselves to Godliness</a:t>
            </a:r>
            <a:endParaRPr lang="en-NZ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</TotalTime>
  <Words>25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Civic</vt:lpstr>
      <vt:lpstr>Jesus, the Goal of our faith</vt:lpstr>
      <vt:lpstr>Jesus, the Goal of Our Faith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Jesus, the Goal of our faith</dc:title>
  <dc:creator>Trinity Church</dc:creator>
  <cp:lastModifiedBy>Trinity Church</cp:lastModifiedBy>
  <cp:revision>1</cp:revision>
  <dcterms:created xsi:type="dcterms:W3CDTF">2018-07-28T21:57:27Z</dcterms:created>
  <dcterms:modified xsi:type="dcterms:W3CDTF">2018-07-28T22:01:37Z</dcterms:modified>
</cp:coreProperties>
</file>