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2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68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88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38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8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67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582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631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587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4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75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8600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aremmaus.wordpress.com/2012/07/28/herods-templ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lickr.com/photos/healinglight/708780195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nearemmaus.wordpress.com/2012/07/28/herods-temp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5EBA4-CC28-4252-9B9D-C25D37D99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i="1" dirty="0"/>
              <a:t>John’s Birth Announced: God’s big story continues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C69D7D-5A0C-4BBD-B52F-4777D94BD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2800" b="1" dirty="0"/>
              <a:t>Luke 1:5-25</a:t>
            </a:r>
          </a:p>
        </p:txBody>
      </p:sp>
    </p:spTree>
    <p:extLst>
      <p:ext uri="{BB962C8B-B14F-4D97-AF65-F5344CB8AC3E}">
        <p14:creationId xmlns:p14="http://schemas.microsoft.com/office/powerpoint/2010/main" xmlns="" val="76032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4FFB8-7C2D-4CE7-9E54-86274D38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</p:spPr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E752C4-7BE2-4B0C-BD69-6270C2AE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E1B4A0FE-F3BB-424B-B396-E259CF706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8971" y="0"/>
            <a:ext cx="9106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82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42C8380C-518C-4F62-AB1B-B2D94FB698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Content Placeholder 4" descr="A close up of an old building&#10;&#10;Description generated with very high confidence">
            <a:extLst>
              <a:ext uri="{FF2B5EF4-FFF2-40B4-BE49-F238E27FC236}">
                <a16:creationId xmlns:a16="http://schemas.microsoft.com/office/drawing/2014/main" xmlns="" id="{E6D79B87-CB3E-49D7-ACF8-FC85765F8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11336"/>
          <a:stretch/>
        </p:blipFill>
        <p:spPr>
          <a:xfrm>
            <a:off x="20" y="227"/>
            <a:ext cx="9143751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2C5ABA5C-8D03-470C-AD42-6705B83958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1537C21-D1C1-482A-BA54-CFF2EC4E3D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E65DF83B-6056-4738-A030-E52BF984C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B09E30A-434C-4DBD-9C38-A1E96504B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EBCEA9B-AF1B-4A5E-A9F8-92C99EB1A4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51" y="0"/>
            <a:ext cx="33236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4E970E0-FAFF-4856-82E3-3EE8756250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7531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6DD833C-C45D-4584-A508-4392F70C6DF0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2983" y="641225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8657B8-CCCF-41A1-83AA-E0323A0A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53" y="808056"/>
            <a:ext cx="1994958" cy="1225532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en-US" sz="2300" b="1" i="1" dirty="0"/>
              <a:t>The scene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xmlns="" id="{4B36A1B9-EC50-4C3A-AC06-D119FE81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710" y="2171700"/>
            <a:ext cx="2001301" cy="3878243"/>
          </a:xfrm>
        </p:spPr>
        <p:txBody>
          <a:bodyPr>
            <a:normAutofit/>
          </a:bodyPr>
          <a:lstStyle/>
          <a:p>
            <a:r>
              <a:rPr lang="en-US" sz="2400" dirty="0"/>
              <a:t>Zechariah</a:t>
            </a:r>
          </a:p>
          <a:p>
            <a:r>
              <a:rPr lang="en-US" sz="2400" dirty="0"/>
              <a:t>Elizabeth</a:t>
            </a:r>
          </a:p>
          <a:p>
            <a:r>
              <a:rPr lang="en-US" sz="2400" dirty="0"/>
              <a:t>Gabriel</a:t>
            </a:r>
          </a:p>
          <a:p>
            <a:r>
              <a:rPr lang="en-US" sz="2400" dirty="0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xmlns="" val="194965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C38C329-05C1-44E0-942C-D7A60A7F28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0E99DB-69B1-42D9-9A2E-A196302E0C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7A1367E-049C-45E5-9C32-CC32DCEAEF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130" y="0"/>
            <a:ext cx="7192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A98F3A3-687B-4002-93F2-58E8590DC7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0B5D28-B511-46C0-8DC9-038ED233B1B9}"/>
              </a:ext>
            </a:extLst>
          </p:cNvPr>
          <p:cNvSpPr txBox="1"/>
          <p:nvPr/>
        </p:nvSpPr>
        <p:spPr>
          <a:xfrm>
            <a:off x="6727954" y="6870700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4" tooltip="https://nearemmaus.wordpress.com/2012/07/28/herods-temple/"/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5" tooltip="https://creativecommons.org/licenses/by/3.0/"/>
              </a:rPr>
              <a:t>CC BY</a:t>
            </a:r>
            <a:endParaRPr lang="en-NZ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9749A-ADB1-4FEE-8BD2-774CECF4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29" y="795800"/>
            <a:ext cx="5981138" cy="1077229"/>
          </a:xfrm>
        </p:spPr>
        <p:txBody>
          <a:bodyPr anchor="b">
            <a:normAutofit/>
          </a:bodyPr>
          <a:lstStyle/>
          <a:p>
            <a:r>
              <a:rPr lang="en-NZ" sz="3500" dirty="0"/>
              <a:t>Are you in God’s story of salvation?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8203D-BFC3-47BD-B2FE-0CC89D79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595" y="1591733"/>
            <a:ext cx="5782606" cy="46848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dirty="0"/>
              <a:t> </a:t>
            </a:r>
          </a:p>
          <a:p>
            <a:pPr marL="0" indent="0">
              <a:buNone/>
            </a:pPr>
            <a:r>
              <a:rPr lang="en-NZ" sz="2800" b="1" dirty="0"/>
              <a:t>1. You are in God’s one big story of salvation </a:t>
            </a:r>
          </a:p>
          <a:p>
            <a:pPr marL="0" indent="0">
              <a:buNone/>
            </a:pPr>
            <a:r>
              <a:rPr lang="en-NZ" sz="2800" b="1" dirty="0"/>
              <a:t>2. God’s story asks you for faith </a:t>
            </a:r>
          </a:p>
          <a:p>
            <a:pPr marL="0" indent="0">
              <a:buNone/>
            </a:pPr>
            <a:r>
              <a:rPr lang="en-NZ" sz="2800" b="1" dirty="0"/>
              <a:t>3. It is a story that promises you hope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2552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20</TotalTime>
  <Words>35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Madison</vt:lpstr>
      <vt:lpstr>John’s Birth Announced: God’s big story continues </vt:lpstr>
      <vt:lpstr>Slide 2</vt:lpstr>
      <vt:lpstr>The scene</vt:lpstr>
      <vt:lpstr>Are you in God’s story of salvation?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John’s Birth Announced: God’s big story continues</dc:title>
  <dc:creator>Geoff Macpherson</dc:creator>
  <cp:lastModifiedBy>Trinity Church</cp:lastModifiedBy>
  <cp:revision>2</cp:revision>
  <dcterms:created xsi:type="dcterms:W3CDTF">2018-04-14T07:25:10Z</dcterms:created>
  <dcterms:modified xsi:type="dcterms:W3CDTF">2018-04-14T21:45:36Z</dcterms:modified>
</cp:coreProperties>
</file>