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85696" autoAdjust="0"/>
  </p:normalViewPr>
  <p:slideViewPr>
    <p:cSldViewPr snapToGrid="0">
      <p:cViewPr varScale="1">
        <p:scale>
          <a:sx n="65" d="100"/>
          <a:sy n="65" d="100"/>
        </p:scale>
        <p:origin x="34" y="1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BD68F-640E-41E6-8CE8-33E5CE66EF84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1F54725B-0558-48C9-A07A-F3202035E210}">
      <dgm:prSet/>
      <dgm:spPr/>
      <dgm:t>
        <a:bodyPr/>
        <a:lstStyle/>
        <a:p>
          <a:r>
            <a:rPr lang="en-US"/>
            <a:t>Everyone has questions</a:t>
          </a:r>
        </a:p>
      </dgm:t>
    </dgm:pt>
    <dgm:pt modelId="{8369D7BA-319E-424D-841D-FAC434ED70DD}" type="parTrans" cxnId="{61640FC3-251B-45EE-8968-3A6F85BA6835}">
      <dgm:prSet/>
      <dgm:spPr/>
      <dgm:t>
        <a:bodyPr/>
        <a:lstStyle/>
        <a:p>
          <a:endParaRPr lang="en-US"/>
        </a:p>
      </dgm:t>
    </dgm:pt>
    <dgm:pt modelId="{64D9D79D-3312-4FB7-AB15-C55A7AC22EDA}" type="sibTrans" cxnId="{61640FC3-251B-45EE-8968-3A6F85BA6835}">
      <dgm:prSet/>
      <dgm:spPr/>
      <dgm:t>
        <a:bodyPr/>
        <a:lstStyle/>
        <a:p>
          <a:endParaRPr lang="en-US"/>
        </a:p>
      </dgm:t>
    </dgm:pt>
    <dgm:pt modelId="{79C60FD2-B936-48BD-9412-8A7565C46D7B}">
      <dgm:prSet/>
      <dgm:spPr/>
      <dgm:t>
        <a:bodyPr/>
        <a:lstStyle/>
        <a:p>
          <a:r>
            <a:rPr lang="en-US"/>
            <a:t>Some have doubts</a:t>
          </a:r>
        </a:p>
      </dgm:t>
    </dgm:pt>
    <dgm:pt modelId="{9AED1D98-CA0E-45CD-9C1D-6D1D96D3748D}" type="parTrans" cxnId="{4594A916-11C3-49F5-B76F-F2C76241F04F}">
      <dgm:prSet/>
      <dgm:spPr/>
      <dgm:t>
        <a:bodyPr/>
        <a:lstStyle/>
        <a:p>
          <a:endParaRPr lang="en-US"/>
        </a:p>
      </dgm:t>
    </dgm:pt>
    <dgm:pt modelId="{20BC49B2-906C-479B-94B2-99F4720C0283}" type="sibTrans" cxnId="{4594A916-11C3-49F5-B76F-F2C76241F04F}">
      <dgm:prSet/>
      <dgm:spPr/>
      <dgm:t>
        <a:bodyPr/>
        <a:lstStyle/>
        <a:p>
          <a:endParaRPr lang="en-US"/>
        </a:p>
      </dgm:t>
    </dgm:pt>
    <dgm:pt modelId="{21C30ACE-7938-4CD8-AB49-0F77794CC655}" type="pres">
      <dgm:prSet presAssocID="{4EABD68F-640E-41E6-8CE8-33E5CE66EF84}" presName="vert0" presStyleCnt="0">
        <dgm:presLayoutVars>
          <dgm:dir/>
          <dgm:animOne val="branch"/>
          <dgm:animLvl val="lvl"/>
        </dgm:presLayoutVars>
      </dgm:prSet>
      <dgm:spPr/>
    </dgm:pt>
    <dgm:pt modelId="{E585714B-A10D-43BD-B6E0-6BAF6CF1626B}" type="pres">
      <dgm:prSet presAssocID="{1F54725B-0558-48C9-A07A-F3202035E210}" presName="thickLine" presStyleLbl="alignNode1" presStyleIdx="0" presStyleCnt="2"/>
      <dgm:spPr/>
    </dgm:pt>
    <dgm:pt modelId="{C44BD274-450D-4198-B8C2-09FF88EA348F}" type="pres">
      <dgm:prSet presAssocID="{1F54725B-0558-48C9-A07A-F3202035E210}" presName="horz1" presStyleCnt="0"/>
      <dgm:spPr/>
    </dgm:pt>
    <dgm:pt modelId="{5A1E77C3-EDC7-43A6-A60C-1AE8265B8BC2}" type="pres">
      <dgm:prSet presAssocID="{1F54725B-0558-48C9-A07A-F3202035E210}" presName="tx1" presStyleLbl="revTx" presStyleIdx="0" presStyleCnt="2"/>
      <dgm:spPr/>
    </dgm:pt>
    <dgm:pt modelId="{3561E889-B835-4501-98B3-AFCA0CE86C35}" type="pres">
      <dgm:prSet presAssocID="{1F54725B-0558-48C9-A07A-F3202035E210}" presName="vert1" presStyleCnt="0"/>
      <dgm:spPr/>
    </dgm:pt>
    <dgm:pt modelId="{5A2B2DA2-3315-4114-AB30-1007D91114ED}" type="pres">
      <dgm:prSet presAssocID="{79C60FD2-B936-48BD-9412-8A7565C46D7B}" presName="thickLine" presStyleLbl="alignNode1" presStyleIdx="1" presStyleCnt="2"/>
      <dgm:spPr/>
    </dgm:pt>
    <dgm:pt modelId="{0E6597C2-2083-4387-8CA6-3FDE9BDCBE64}" type="pres">
      <dgm:prSet presAssocID="{79C60FD2-B936-48BD-9412-8A7565C46D7B}" presName="horz1" presStyleCnt="0"/>
      <dgm:spPr/>
    </dgm:pt>
    <dgm:pt modelId="{3B9F9357-4A9D-422A-A18A-2E63BAE354F7}" type="pres">
      <dgm:prSet presAssocID="{79C60FD2-B936-48BD-9412-8A7565C46D7B}" presName="tx1" presStyleLbl="revTx" presStyleIdx="1" presStyleCnt="2"/>
      <dgm:spPr/>
    </dgm:pt>
    <dgm:pt modelId="{2C85D0AF-D5F1-4620-A4F3-A4CA456E0C74}" type="pres">
      <dgm:prSet presAssocID="{79C60FD2-B936-48BD-9412-8A7565C46D7B}" presName="vert1" presStyleCnt="0"/>
      <dgm:spPr/>
    </dgm:pt>
  </dgm:ptLst>
  <dgm:cxnLst>
    <dgm:cxn modelId="{4594A916-11C3-49F5-B76F-F2C76241F04F}" srcId="{4EABD68F-640E-41E6-8CE8-33E5CE66EF84}" destId="{79C60FD2-B936-48BD-9412-8A7565C46D7B}" srcOrd="1" destOrd="0" parTransId="{9AED1D98-CA0E-45CD-9C1D-6D1D96D3748D}" sibTransId="{20BC49B2-906C-479B-94B2-99F4720C0283}"/>
    <dgm:cxn modelId="{899B936B-12BE-4B59-BF63-26A601E3A4ED}" type="presOf" srcId="{1F54725B-0558-48C9-A07A-F3202035E210}" destId="{5A1E77C3-EDC7-43A6-A60C-1AE8265B8BC2}" srcOrd="0" destOrd="0" presId="urn:microsoft.com/office/officeart/2008/layout/LinedList"/>
    <dgm:cxn modelId="{C8B79C91-ED49-4A43-943B-B793CEB23AD7}" type="presOf" srcId="{79C60FD2-B936-48BD-9412-8A7565C46D7B}" destId="{3B9F9357-4A9D-422A-A18A-2E63BAE354F7}" srcOrd="0" destOrd="0" presId="urn:microsoft.com/office/officeart/2008/layout/LinedList"/>
    <dgm:cxn modelId="{61640FC3-251B-45EE-8968-3A6F85BA6835}" srcId="{4EABD68F-640E-41E6-8CE8-33E5CE66EF84}" destId="{1F54725B-0558-48C9-A07A-F3202035E210}" srcOrd="0" destOrd="0" parTransId="{8369D7BA-319E-424D-841D-FAC434ED70DD}" sibTransId="{64D9D79D-3312-4FB7-AB15-C55A7AC22EDA}"/>
    <dgm:cxn modelId="{9CD7AEF0-90F6-4FF6-85A2-367594B49C0D}" type="presOf" srcId="{4EABD68F-640E-41E6-8CE8-33E5CE66EF84}" destId="{21C30ACE-7938-4CD8-AB49-0F77794CC655}" srcOrd="0" destOrd="0" presId="urn:microsoft.com/office/officeart/2008/layout/LinedList"/>
    <dgm:cxn modelId="{2386D8B0-1170-486A-BC0B-9357921AB431}" type="presParOf" srcId="{21C30ACE-7938-4CD8-AB49-0F77794CC655}" destId="{E585714B-A10D-43BD-B6E0-6BAF6CF1626B}" srcOrd="0" destOrd="0" presId="urn:microsoft.com/office/officeart/2008/layout/LinedList"/>
    <dgm:cxn modelId="{A115351A-DF43-45D9-B587-7768F95FE309}" type="presParOf" srcId="{21C30ACE-7938-4CD8-AB49-0F77794CC655}" destId="{C44BD274-450D-4198-B8C2-09FF88EA348F}" srcOrd="1" destOrd="0" presId="urn:microsoft.com/office/officeart/2008/layout/LinedList"/>
    <dgm:cxn modelId="{46E59116-7B9F-4A64-94CD-84E5A80D8CA4}" type="presParOf" srcId="{C44BD274-450D-4198-B8C2-09FF88EA348F}" destId="{5A1E77C3-EDC7-43A6-A60C-1AE8265B8BC2}" srcOrd="0" destOrd="0" presId="urn:microsoft.com/office/officeart/2008/layout/LinedList"/>
    <dgm:cxn modelId="{3A532682-D028-4045-AC19-1C77BEC97CED}" type="presParOf" srcId="{C44BD274-450D-4198-B8C2-09FF88EA348F}" destId="{3561E889-B835-4501-98B3-AFCA0CE86C35}" srcOrd="1" destOrd="0" presId="urn:microsoft.com/office/officeart/2008/layout/LinedList"/>
    <dgm:cxn modelId="{ACD4E8CA-CE1D-4E79-B013-154754BF085A}" type="presParOf" srcId="{21C30ACE-7938-4CD8-AB49-0F77794CC655}" destId="{5A2B2DA2-3315-4114-AB30-1007D91114ED}" srcOrd="2" destOrd="0" presId="urn:microsoft.com/office/officeart/2008/layout/LinedList"/>
    <dgm:cxn modelId="{DEC4DF7E-E9B0-4C80-B9A7-A39AB4150B65}" type="presParOf" srcId="{21C30ACE-7938-4CD8-AB49-0F77794CC655}" destId="{0E6597C2-2083-4387-8CA6-3FDE9BDCBE64}" srcOrd="3" destOrd="0" presId="urn:microsoft.com/office/officeart/2008/layout/LinedList"/>
    <dgm:cxn modelId="{ED0010A4-7C52-41F2-9D1E-492CC00CCDEA}" type="presParOf" srcId="{0E6597C2-2083-4387-8CA6-3FDE9BDCBE64}" destId="{3B9F9357-4A9D-422A-A18A-2E63BAE354F7}" srcOrd="0" destOrd="0" presId="urn:microsoft.com/office/officeart/2008/layout/LinedList"/>
    <dgm:cxn modelId="{E0F287CD-17E2-4E48-9B2D-6B2170F9DF03}" type="presParOf" srcId="{0E6597C2-2083-4387-8CA6-3FDE9BDCBE64}" destId="{2C85D0AF-D5F1-4620-A4F3-A4CA456E0C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DB01C-4831-465C-8DCB-4E2DA8A8189B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E094DB-B3C7-444D-91B7-855B89AE0C7A}">
      <dgm:prSet/>
      <dgm:spPr/>
      <dgm:t>
        <a:bodyPr/>
        <a:lstStyle/>
        <a:p>
          <a:r>
            <a:rPr lang="en-NZ"/>
            <a:t>You can trust the Bible</a:t>
          </a:r>
          <a:endParaRPr lang="en-US"/>
        </a:p>
      </dgm:t>
    </dgm:pt>
    <dgm:pt modelId="{C71D95EF-7EE0-4A97-BD3A-DF16F930539F}" type="parTrans" cxnId="{F36DC92C-A6BB-4A51-86DC-99330E27A4B4}">
      <dgm:prSet/>
      <dgm:spPr/>
      <dgm:t>
        <a:bodyPr/>
        <a:lstStyle/>
        <a:p>
          <a:endParaRPr lang="en-US"/>
        </a:p>
      </dgm:t>
    </dgm:pt>
    <dgm:pt modelId="{3D7A527E-40CF-49B7-85B7-29989DF90C6D}" type="sibTrans" cxnId="{F36DC92C-A6BB-4A51-86DC-99330E27A4B4}">
      <dgm:prSet/>
      <dgm:spPr/>
      <dgm:t>
        <a:bodyPr/>
        <a:lstStyle/>
        <a:p>
          <a:endParaRPr lang="en-US"/>
        </a:p>
      </dgm:t>
    </dgm:pt>
    <dgm:pt modelId="{225013FA-F459-49C6-9E8B-FF0E542B950D}">
      <dgm:prSet/>
      <dgm:spPr/>
      <dgm:t>
        <a:bodyPr/>
        <a:lstStyle/>
        <a:p>
          <a:r>
            <a:rPr lang="en-NZ"/>
            <a:t>You Should trust the Bible</a:t>
          </a:r>
          <a:endParaRPr lang="en-US"/>
        </a:p>
      </dgm:t>
    </dgm:pt>
    <dgm:pt modelId="{E198BCC2-D2B9-4445-A5E9-06762B51949E}" type="parTrans" cxnId="{64139D6C-C748-475E-A159-D57D53428340}">
      <dgm:prSet/>
      <dgm:spPr/>
      <dgm:t>
        <a:bodyPr/>
        <a:lstStyle/>
        <a:p>
          <a:endParaRPr lang="en-US"/>
        </a:p>
      </dgm:t>
    </dgm:pt>
    <dgm:pt modelId="{6B422225-E970-4F5E-85F8-97A655B1A412}" type="sibTrans" cxnId="{64139D6C-C748-475E-A159-D57D53428340}">
      <dgm:prSet/>
      <dgm:spPr/>
      <dgm:t>
        <a:bodyPr/>
        <a:lstStyle/>
        <a:p>
          <a:endParaRPr lang="en-US"/>
        </a:p>
      </dgm:t>
    </dgm:pt>
    <dgm:pt modelId="{D76A9F39-6054-4F07-B329-ED4B6C3B03DE}" type="pres">
      <dgm:prSet presAssocID="{56FDB01C-4831-465C-8DCB-4E2DA8A8189B}" presName="outerComposite" presStyleCnt="0">
        <dgm:presLayoutVars>
          <dgm:chMax val="5"/>
          <dgm:dir/>
          <dgm:resizeHandles val="exact"/>
        </dgm:presLayoutVars>
      </dgm:prSet>
      <dgm:spPr/>
    </dgm:pt>
    <dgm:pt modelId="{E02AA28A-B58E-4F78-862B-B697421A9FF6}" type="pres">
      <dgm:prSet presAssocID="{56FDB01C-4831-465C-8DCB-4E2DA8A8189B}" presName="dummyMaxCanvas" presStyleCnt="0">
        <dgm:presLayoutVars/>
      </dgm:prSet>
      <dgm:spPr/>
    </dgm:pt>
    <dgm:pt modelId="{9F097A66-98E3-453B-8A12-415624D9C522}" type="pres">
      <dgm:prSet presAssocID="{56FDB01C-4831-465C-8DCB-4E2DA8A8189B}" presName="TwoNodes_1" presStyleLbl="node1" presStyleIdx="0" presStyleCnt="2">
        <dgm:presLayoutVars>
          <dgm:bulletEnabled val="1"/>
        </dgm:presLayoutVars>
      </dgm:prSet>
      <dgm:spPr/>
    </dgm:pt>
    <dgm:pt modelId="{B6C52C46-729C-4178-B073-65CDF87A0455}" type="pres">
      <dgm:prSet presAssocID="{56FDB01C-4831-465C-8DCB-4E2DA8A8189B}" presName="TwoNodes_2" presStyleLbl="node1" presStyleIdx="1" presStyleCnt="2">
        <dgm:presLayoutVars>
          <dgm:bulletEnabled val="1"/>
        </dgm:presLayoutVars>
      </dgm:prSet>
      <dgm:spPr/>
    </dgm:pt>
    <dgm:pt modelId="{A9C4E4AC-7585-4348-8205-4227FB504DE6}" type="pres">
      <dgm:prSet presAssocID="{56FDB01C-4831-465C-8DCB-4E2DA8A8189B}" presName="TwoConn_1-2" presStyleLbl="fgAccFollowNode1" presStyleIdx="0" presStyleCnt="1">
        <dgm:presLayoutVars>
          <dgm:bulletEnabled val="1"/>
        </dgm:presLayoutVars>
      </dgm:prSet>
      <dgm:spPr/>
    </dgm:pt>
    <dgm:pt modelId="{6DF39E47-5D13-4F2A-BFDD-8971F37574A1}" type="pres">
      <dgm:prSet presAssocID="{56FDB01C-4831-465C-8DCB-4E2DA8A8189B}" presName="TwoNodes_1_text" presStyleLbl="node1" presStyleIdx="1" presStyleCnt="2">
        <dgm:presLayoutVars>
          <dgm:bulletEnabled val="1"/>
        </dgm:presLayoutVars>
      </dgm:prSet>
      <dgm:spPr/>
    </dgm:pt>
    <dgm:pt modelId="{F98737B0-75C2-4337-BCDC-7CD85A3EE976}" type="pres">
      <dgm:prSet presAssocID="{56FDB01C-4831-465C-8DCB-4E2DA8A8189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36DC92C-A6BB-4A51-86DC-99330E27A4B4}" srcId="{56FDB01C-4831-465C-8DCB-4E2DA8A8189B}" destId="{00E094DB-B3C7-444D-91B7-855B89AE0C7A}" srcOrd="0" destOrd="0" parTransId="{C71D95EF-7EE0-4A97-BD3A-DF16F930539F}" sibTransId="{3D7A527E-40CF-49B7-85B7-29989DF90C6D}"/>
    <dgm:cxn modelId="{C2A5806B-6527-4C06-9AF2-3A8DCE938A90}" type="presOf" srcId="{56FDB01C-4831-465C-8DCB-4E2DA8A8189B}" destId="{D76A9F39-6054-4F07-B329-ED4B6C3B03DE}" srcOrd="0" destOrd="0" presId="urn:microsoft.com/office/officeart/2005/8/layout/vProcess5"/>
    <dgm:cxn modelId="{64139D6C-C748-475E-A159-D57D53428340}" srcId="{56FDB01C-4831-465C-8DCB-4E2DA8A8189B}" destId="{225013FA-F459-49C6-9E8B-FF0E542B950D}" srcOrd="1" destOrd="0" parTransId="{E198BCC2-D2B9-4445-A5E9-06762B51949E}" sibTransId="{6B422225-E970-4F5E-85F8-97A655B1A412}"/>
    <dgm:cxn modelId="{6B10E44D-764E-424E-9E56-C5EDB77D11BD}" type="presOf" srcId="{225013FA-F459-49C6-9E8B-FF0E542B950D}" destId="{B6C52C46-729C-4178-B073-65CDF87A0455}" srcOrd="0" destOrd="0" presId="urn:microsoft.com/office/officeart/2005/8/layout/vProcess5"/>
    <dgm:cxn modelId="{7365DF7D-5C2C-453A-A771-AF2B03F4C0E0}" type="presOf" srcId="{00E094DB-B3C7-444D-91B7-855B89AE0C7A}" destId="{9F097A66-98E3-453B-8A12-415624D9C522}" srcOrd="0" destOrd="0" presId="urn:microsoft.com/office/officeart/2005/8/layout/vProcess5"/>
    <dgm:cxn modelId="{B1C2708A-C5F5-4543-98E0-820D6C9AC6D7}" type="presOf" srcId="{225013FA-F459-49C6-9E8B-FF0E542B950D}" destId="{F98737B0-75C2-4337-BCDC-7CD85A3EE976}" srcOrd="1" destOrd="0" presId="urn:microsoft.com/office/officeart/2005/8/layout/vProcess5"/>
    <dgm:cxn modelId="{B398A3B2-05ED-47B1-800F-133BD0702284}" type="presOf" srcId="{3D7A527E-40CF-49B7-85B7-29989DF90C6D}" destId="{A9C4E4AC-7585-4348-8205-4227FB504DE6}" srcOrd="0" destOrd="0" presId="urn:microsoft.com/office/officeart/2005/8/layout/vProcess5"/>
    <dgm:cxn modelId="{8F4661E6-2683-4FA9-9866-819527E7F99B}" type="presOf" srcId="{00E094DB-B3C7-444D-91B7-855B89AE0C7A}" destId="{6DF39E47-5D13-4F2A-BFDD-8971F37574A1}" srcOrd="1" destOrd="0" presId="urn:microsoft.com/office/officeart/2005/8/layout/vProcess5"/>
    <dgm:cxn modelId="{E9B3AD79-FF4F-4916-A5D2-113FD1A1925B}" type="presParOf" srcId="{D76A9F39-6054-4F07-B329-ED4B6C3B03DE}" destId="{E02AA28A-B58E-4F78-862B-B697421A9FF6}" srcOrd="0" destOrd="0" presId="urn:microsoft.com/office/officeart/2005/8/layout/vProcess5"/>
    <dgm:cxn modelId="{1BAC83A6-6F02-4276-BBC4-7C6A91F316B0}" type="presParOf" srcId="{D76A9F39-6054-4F07-B329-ED4B6C3B03DE}" destId="{9F097A66-98E3-453B-8A12-415624D9C522}" srcOrd="1" destOrd="0" presId="urn:microsoft.com/office/officeart/2005/8/layout/vProcess5"/>
    <dgm:cxn modelId="{6CDFD76E-E6C3-4407-B3B9-D1AE64C3C670}" type="presParOf" srcId="{D76A9F39-6054-4F07-B329-ED4B6C3B03DE}" destId="{B6C52C46-729C-4178-B073-65CDF87A0455}" srcOrd="2" destOrd="0" presId="urn:microsoft.com/office/officeart/2005/8/layout/vProcess5"/>
    <dgm:cxn modelId="{33DF2A63-09B8-4775-81D9-79BAB6983F5B}" type="presParOf" srcId="{D76A9F39-6054-4F07-B329-ED4B6C3B03DE}" destId="{A9C4E4AC-7585-4348-8205-4227FB504DE6}" srcOrd="3" destOrd="0" presId="urn:microsoft.com/office/officeart/2005/8/layout/vProcess5"/>
    <dgm:cxn modelId="{0294414D-4B15-4356-B999-75299F072519}" type="presParOf" srcId="{D76A9F39-6054-4F07-B329-ED4B6C3B03DE}" destId="{6DF39E47-5D13-4F2A-BFDD-8971F37574A1}" srcOrd="4" destOrd="0" presId="urn:microsoft.com/office/officeart/2005/8/layout/vProcess5"/>
    <dgm:cxn modelId="{1880F339-8A9D-4781-B3BF-DAAA963911A7}" type="presParOf" srcId="{D76A9F39-6054-4F07-B329-ED4B6C3B03DE}" destId="{F98737B0-75C2-4337-BCDC-7CD85A3EE97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5714B-A10D-43BD-B6E0-6BAF6CF1626B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E77C3-EDC7-43A6-A60C-1AE8265B8BC2}">
      <dsp:nvSpPr>
        <dsp:cNvPr id="0" name=""/>
        <dsp:cNvSpPr/>
      </dsp:nvSpPr>
      <dsp:spPr>
        <a:xfrm>
          <a:off x="0" y="0"/>
          <a:ext cx="78867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Everyone has questions</a:t>
          </a:r>
        </a:p>
      </dsp:txBody>
      <dsp:txXfrm>
        <a:off x="0" y="0"/>
        <a:ext cx="7886700" cy="2175669"/>
      </dsp:txXfrm>
    </dsp:sp>
    <dsp:sp modelId="{5A2B2DA2-3315-4114-AB30-1007D91114ED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F9357-4A9D-422A-A18A-2E63BAE354F7}">
      <dsp:nvSpPr>
        <dsp:cNvPr id="0" name=""/>
        <dsp:cNvSpPr/>
      </dsp:nvSpPr>
      <dsp:spPr>
        <a:xfrm>
          <a:off x="0" y="2175669"/>
          <a:ext cx="78867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Some have doubts</a:t>
          </a:r>
        </a:p>
      </dsp:txBody>
      <dsp:txXfrm>
        <a:off x="0" y="2175669"/>
        <a:ext cx="78867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97A66-98E3-453B-8A12-415624D9C522}">
      <dsp:nvSpPr>
        <dsp:cNvPr id="0" name=""/>
        <dsp:cNvSpPr/>
      </dsp:nvSpPr>
      <dsp:spPr>
        <a:xfrm>
          <a:off x="0" y="0"/>
          <a:ext cx="6703695" cy="186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4900" kern="1200"/>
            <a:t>You can trust the Bible</a:t>
          </a:r>
          <a:endParaRPr lang="en-US" sz="4900" kern="1200"/>
        </a:p>
      </dsp:txBody>
      <dsp:txXfrm>
        <a:off x="54756" y="54756"/>
        <a:ext cx="4771401" cy="1760007"/>
      </dsp:txXfrm>
    </dsp:sp>
    <dsp:sp modelId="{B6C52C46-729C-4178-B073-65CDF87A0455}">
      <dsp:nvSpPr>
        <dsp:cNvPr id="0" name=""/>
        <dsp:cNvSpPr/>
      </dsp:nvSpPr>
      <dsp:spPr>
        <a:xfrm>
          <a:off x="1183004" y="2284968"/>
          <a:ext cx="6703695" cy="186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4900" kern="1200"/>
            <a:t>You Should trust the Bible</a:t>
          </a:r>
          <a:endParaRPr lang="en-US" sz="4900" kern="1200"/>
        </a:p>
      </dsp:txBody>
      <dsp:txXfrm>
        <a:off x="1237760" y="2339724"/>
        <a:ext cx="4195990" cy="1760007"/>
      </dsp:txXfrm>
    </dsp:sp>
    <dsp:sp modelId="{A9C4E4AC-7585-4348-8205-4227FB504DE6}">
      <dsp:nvSpPr>
        <dsp:cNvPr id="0" name=""/>
        <dsp:cNvSpPr/>
      </dsp:nvSpPr>
      <dsp:spPr>
        <a:xfrm>
          <a:off x="5488507" y="1469650"/>
          <a:ext cx="1215187" cy="1215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61924" y="1469650"/>
        <a:ext cx="668353" cy="91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6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2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0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4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6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6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7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6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EDF9-3D79-45DA-8367-2F63551C4C7D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0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wordpress.com/2010/03/05/10-best-questions-ev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hurley.blogspot.com/2014_11_01_archiv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Pordenone,_St_Luke.jpg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ectronically aided drawing of paved road splitting in two directions.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Being Certain of Your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r>
              <a:rPr lang="en-NZ" sz="5400" dirty="0">
                <a:solidFill>
                  <a:srgbClr val="FFFFFF"/>
                </a:solidFill>
              </a:rPr>
              <a:t>Luke 1:1-4</a:t>
            </a:r>
          </a:p>
        </p:txBody>
      </p:sp>
    </p:spTree>
    <p:extLst>
      <p:ext uri="{BB962C8B-B14F-4D97-AF65-F5344CB8AC3E}">
        <p14:creationId xmlns:p14="http://schemas.microsoft.com/office/powerpoint/2010/main" val="4051057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Uncertainty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0DDAEC-36C4-4937-AE7E-EF52B4AEE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291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519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3FCEB7-CD02-4399-BA74-12D9191D6F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F26E44-14D0-4F32-B60E-5B1C2968C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65366" y="1589786"/>
            <a:ext cx="4915159" cy="36863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causes questions and doubts?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D44C4-4CB7-46B5-9CE6-15DD5D404A3C}"/>
              </a:ext>
            </a:extLst>
          </p:cNvPr>
          <p:cNvSpPr txBox="1"/>
          <p:nvPr/>
        </p:nvSpPr>
        <p:spPr>
          <a:xfrm>
            <a:off x="6593708" y="5076100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Z" sz="700">
                <a:solidFill>
                  <a:srgbClr val="FFFFFF"/>
                </a:solidFill>
                <a:hlinkClick r:id="rId3" tooltip="https://leadershipfreak.wordpress.com/2010/03/05/10-best-questions-ever"/>
              </a:rPr>
              <a:t>This Photo</a:t>
            </a:r>
            <a:r>
              <a:rPr lang="en-NZ" sz="700">
                <a:solidFill>
                  <a:srgbClr val="FFFFFF"/>
                </a:solidFill>
              </a:rPr>
              <a:t> by Unknown Author is licensed under </a:t>
            </a:r>
            <a:r>
              <a:rPr lang="en-NZ" sz="700">
                <a:solidFill>
                  <a:srgbClr val="FFFFFF"/>
                </a:solidFill>
                <a:hlinkClick r:id="rId4" tooltip="https://creativecommons.org/licenses/by/3.0/"/>
              </a:rPr>
              <a:t>CC BY</a:t>
            </a:r>
            <a:endParaRPr lang="en-N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74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0B21A5C-062F-46C2-8389-53D40F46AA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3466"/>
            <a:ext cx="4161778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A6943E7F-557B-4ABD-9854-31E0A8CE9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96" r="9109" b="3"/>
          <a:stretch/>
        </p:blipFill>
        <p:spPr>
          <a:xfrm>
            <a:off x="20" y="647373"/>
            <a:ext cx="4038828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A177BCC-4208-4795-8572-4D623BA1E2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5322" y="1"/>
            <a:ext cx="336042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Content Placeholder 4" descr="A picture containing person, indoor, man, sitting&#10;&#10;Description generated with very high confidence">
            <a:extLst>
              <a:ext uri="{FF2B5EF4-FFF2-40B4-BE49-F238E27FC236}">
                <a16:creationId xmlns:a16="http://schemas.microsoft.com/office/drawing/2014/main" id="{E9C32A53-59BE-4568-B283-F76AEF9D9D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6" b="25293"/>
          <a:stretch/>
        </p:blipFill>
        <p:spPr>
          <a:xfrm>
            <a:off x="4048766" y="1"/>
            <a:ext cx="3113532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703" y="3794336"/>
            <a:ext cx="3931694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Gospel According to Luke</a:t>
            </a:r>
          </a:p>
        </p:txBody>
      </p:sp>
    </p:spTree>
    <p:extLst>
      <p:ext uri="{BB962C8B-B14F-4D97-AF65-F5344CB8AC3E}">
        <p14:creationId xmlns:p14="http://schemas.microsoft.com/office/powerpoint/2010/main" val="1932030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r>
              <a:rPr lang="en-US"/>
              <a:t>Luke 1:1-4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F0C09C-B5A4-4A1B-BF56-3CF64FF20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987693"/>
              </p:ext>
            </p:extLst>
          </p:nvPr>
        </p:nvGraphicFramePr>
        <p:xfrm>
          <a:off x="628650" y="2022475"/>
          <a:ext cx="78867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3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47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Being Certain of Your Faith</vt:lpstr>
      <vt:lpstr>Uncertainty</vt:lpstr>
      <vt:lpstr>What causes questions and doubts?</vt:lpstr>
      <vt:lpstr>The Gospel According to Luke</vt:lpstr>
      <vt:lpstr>Luke 1:1-4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Certain of Your Faith</dc:title>
  <dc:creator>Geoff Macpherson</dc:creator>
  <cp:lastModifiedBy>Geoff Macpherson</cp:lastModifiedBy>
  <cp:revision>2</cp:revision>
  <dcterms:created xsi:type="dcterms:W3CDTF">2018-04-07T07:48:41Z</dcterms:created>
  <dcterms:modified xsi:type="dcterms:W3CDTF">2018-04-07T07:58:42Z</dcterms:modified>
</cp:coreProperties>
</file>