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0311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8845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25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8847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3106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2026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5157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4523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1221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2313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3911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28733-D218-4685-AC1E-E056F0BE3988}" type="datetimeFigureOut">
              <a:rPr lang="en-NZ" smtClean="0"/>
              <a:pPr/>
              <a:t>25/02/2018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02790-B3CD-4BE1-A3A4-AB2BA2D1EF38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875332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BF4A43-8D4B-422C-9F27-32CB4BA2D0C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9E14F7A1-E2DC-4E44-AA6B-28C516F3A7F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6994" y="2"/>
            <a:ext cx="3477006" cy="6857998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5" name="Graphic 4" descr="Scales of Justice">
            <a:extLst>
              <a:ext uri="{FF2B5EF4-FFF2-40B4-BE49-F238E27FC236}">
                <a16:creationId xmlns:a16="http://schemas.microsoft.com/office/drawing/2014/main" xmlns="" id="{BCAC0FE4-704D-4F7A-A9D1-D60B825FB1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905272" y="1771064"/>
            <a:ext cx="2996364" cy="29963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83B4F3-7AA5-4751-A176-2B7105C8D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1122363"/>
            <a:ext cx="4641181" cy="238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Final Judgment</a:t>
            </a:r>
            <a:endParaRPr lang="en-NZ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92EFF6-C659-4DE0-8FD5-80B60BAC3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49" y="4029420"/>
            <a:ext cx="4641181" cy="1655762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‘I believe (that) … from thence (heaven) Jesus will come to judge the living and the dead.’</a:t>
            </a:r>
            <a:endParaRPr lang="en-NZ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3841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28">
            <a:extLst>
              <a:ext uri="{FF2B5EF4-FFF2-40B4-BE49-F238E27FC236}">
                <a16:creationId xmlns:a16="http://schemas.microsoft.com/office/drawing/2014/main" xmlns="" id="{97A869EA-208A-4168-A9CE-48CFFB1F40E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720090" y="0"/>
            <a:ext cx="8413995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26">
            <a:extLst>
              <a:ext uri="{FF2B5EF4-FFF2-40B4-BE49-F238E27FC236}">
                <a16:creationId xmlns:a16="http://schemas.microsoft.com/office/drawing/2014/main" xmlns="" id="{98F79CD0-FD73-4139-BB17-50B7B836353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1055272" y="0"/>
            <a:ext cx="8078814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Graphic 3" descr="Scales of Justice">
            <a:extLst>
              <a:ext uri="{FF2B5EF4-FFF2-40B4-BE49-F238E27FC236}">
                <a16:creationId xmlns:a16="http://schemas.microsoft.com/office/drawing/2014/main" xmlns="" id="{D57F2EDF-0E70-45CB-AB15-186D6A1A0E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0045" y="2144026"/>
            <a:ext cx="2569467" cy="25694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4A830-3737-41EC-A711-D8F6EEC41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8029" y="365126"/>
            <a:ext cx="5373370" cy="111097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Matthew 25 – Teaching the judgment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F43DFD-CF88-43B9-9652-FD1FC044C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0636" y="1737359"/>
            <a:ext cx="5370763" cy="443960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The parable of the ten bridesmaids and the wedding (1-13)</a:t>
            </a:r>
          </a:p>
          <a:p>
            <a:r>
              <a:rPr lang="en-US" sz="3200" dirty="0">
                <a:solidFill>
                  <a:schemeClr val="bg1"/>
                </a:solidFill>
              </a:rPr>
              <a:t>The parable of the three servants given money by their master (14-30)</a:t>
            </a:r>
          </a:p>
          <a:p>
            <a:r>
              <a:rPr lang="en-US" sz="3200" dirty="0">
                <a:solidFill>
                  <a:schemeClr val="bg1"/>
                </a:solidFill>
              </a:rPr>
              <a:t>The day of judgment described (31-46)</a:t>
            </a:r>
            <a:endParaRPr lang="en-N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0544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A7DB3F2-D219-4089-8DAB-9F4991DC0D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xmlns="" id="{312C1B53-8A6E-4D85-87FD-D3E8B0D4710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840065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xmlns="" id="{D5DA0407-739D-43E8-9827-934C22D9BD9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68605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Content Placeholder 3" descr="Scales of Justice">
            <a:extLst>
              <a:ext uri="{FF2B5EF4-FFF2-40B4-BE49-F238E27FC236}">
                <a16:creationId xmlns:a16="http://schemas.microsoft.com/office/drawing/2014/main" xmlns="" id="{87F4181F-EE9A-4168-AC34-F161EFA548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813300" y="2333396"/>
            <a:ext cx="3701978" cy="37019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9EAB63-02B9-4010-B0E3-84B256A7B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448253"/>
            <a:ext cx="7890527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Matthew 25:31-46</a:t>
            </a:r>
            <a:endParaRPr lang="en-NZ" sz="48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28649" y="1867989"/>
            <a:ext cx="5682699" cy="430897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4400" dirty="0"/>
              <a:t>Jesus is the only Judge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4400" dirty="0"/>
              <a:t>Everyone is judged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4400" dirty="0"/>
              <a:t>Everyone is judged according to the evidence</a:t>
            </a:r>
          </a:p>
          <a:p>
            <a:pPr marL="342900" indent="-342900">
              <a:buFont typeface="+mj-lt"/>
              <a:buAutoNum type="arabicPeriod"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xmlns="" val="335518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7">
            <a:extLst>
              <a:ext uri="{FF2B5EF4-FFF2-40B4-BE49-F238E27FC236}">
                <a16:creationId xmlns:a16="http://schemas.microsoft.com/office/drawing/2014/main" xmlns="" id="{D2EDD934-FFDC-4282-BA3C-65523A9775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637" y="1466224"/>
            <a:ext cx="4079926" cy="3925553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5F4F0CD7-93CE-4A98-992C-A2C7025316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81499" y="641786"/>
            <a:ext cx="3860290" cy="55744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C67E6D-0BE3-43BF-BDA9-C5324467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835" y="1950856"/>
            <a:ext cx="2803446" cy="2956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700" dirty="0"/>
              <a:t>A warning of justice and encouragement to trust in Christ</a:t>
            </a:r>
          </a:p>
        </p:txBody>
      </p:sp>
    </p:spTree>
    <p:extLst>
      <p:ext uri="{BB962C8B-B14F-4D97-AF65-F5344CB8AC3E}">
        <p14:creationId xmlns:p14="http://schemas.microsoft.com/office/powerpoint/2010/main" xmlns="" val="40706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93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Final Judgment</vt:lpstr>
      <vt:lpstr>Matthew 25 – Teaching the judgment</vt:lpstr>
      <vt:lpstr>Matthew 25:31-46</vt:lpstr>
      <vt:lpstr>A warning of justice and encouragement to trust in Christ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Final Judgment</dc:title>
  <dc:creator>Geoff Macpherson</dc:creator>
  <cp:lastModifiedBy>Trinity Church</cp:lastModifiedBy>
  <cp:revision>9</cp:revision>
  <dcterms:created xsi:type="dcterms:W3CDTF">2018-02-23T01:54:07Z</dcterms:created>
  <dcterms:modified xsi:type="dcterms:W3CDTF">2018-02-24T20:47:31Z</dcterms:modified>
</cp:coreProperties>
</file>