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0984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4461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294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256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551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160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1938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3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1603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909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2">
              <a:lumMod val="60000"/>
              <a:lumOff val="4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522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66976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AB57EA-06C2-473A-8647-058D647CBC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Z" i="1" dirty="0"/>
              <a:t>What if God were one of us?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5EFC23D-278A-4F35-8E71-9A2919EBE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386" y="4975412"/>
            <a:ext cx="5486400" cy="441146"/>
          </a:xfrm>
        </p:spPr>
        <p:txBody>
          <a:bodyPr/>
          <a:lstStyle/>
          <a:p>
            <a:r>
              <a:rPr lang="en-NZ" dirty="0"/>
              <a:t>Confessing Our Faith in the Apostles’ Creed</a:t>
            </a:r>
          </a:p>
        </p:txBody>
      </p:sp>
    </p:spTree>
    <p:extLst>
      <p:ext uri="{BB962C8B-B14F-4D97-AF65-F5344CB8AC3E}">
        <p14:creationId xmlns:p14="http://schemas.microsoft.com/office/powerpoint/2010/main" xmlns="" val="64410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F456F-6384-426C-ADE7-03B3081EC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i="1" dirty="0"/>
              <a:t>I believe in Jesus… conceived by the Holy Spirit, </a:t>
            </a:r>
            <a:br>
              <a:rPr lang="en-NZ" i="1" dirty="0"/>
            </a:br>
            <a:r>
              <a:rPr lang="en-NZ" i="1" dirty="0"/>
              <a:t>born of the virgin Mary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D4BFD8-CE51-4F3B-A072-79D4A6B50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Foretold by Isaiah (700 B.C.)</a:t>
            </a:r>
          </a:p>
          <a:p>
            <a:r>
              <a:rPr lang="en-NZ" dirty="0"/>
              <a:t>Taught by Mathew and Luke</a:t>
            </a:r>
          </a:p>
        </p:txBody>
      </p:sp>
    </p:spTree>
    <p:extLst>
      <p:ext uri="{BB962C8B-B14F-4D97-AF65-F5344CB8AC3E}">
        <p14:creationId xmlns:p14="http://schemas.microsoft.com/office/powerpoint/2010/main" xmlns="" val="249222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F456F-6384-426C-ADE7-03B3081EC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i="1" dirty="0"/>
              <a:t>I believe in Jesus… conceived by the Holy Spirit, </a:t>
            </a:r>
            <a:br>
              <a:rPr lang="en-NZ" i="1" dirty="0"/>
            </a:br>
            <a:r>
              <a:rPr lang="en-NZ" i="1" dirty="0"/>
              <a:t>born of the virgin Mary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D4BFD8-CE51-4F3B-A072-79D4A6B50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3200" dirty="0"/>
              <a:t>Jesus is unique</a:t>
            </a:r>
          </a:p>
          <a:p>
            <a:r>
              <a:rPr lang="en-NZ" sz="3200" dirty="0"/>
              <a:t>Jesus pre-existed his birth</a:t>
            </a:r>
          </a:p>
          <a:p>
            <a:r>
              <a:rPr lang="en-NZ" sz="3200" dirty="0"/>
              <a:t>Jesus was fully God</a:t>
            </a:r>
          </a:p>
          <a:p>
            <a:r>
              <a:rPr lang="en-NZ" sz="3200" dirty="0"/>
              <a:t>Jesus was fully man</a:t>
            </a:r>
          </a:p>
          <a:p>
            <a:r>
              <a:rPr lang="en-NZ" sz="3200" dirty="0"/>
              <a:t>Jesus was sinless</a:t>
            </a:r>
          </a:p>
        </p:txBody>
      </p:sp>
    </p:spTree>
    <p:extLst>
      <p:ext uri="{BB962C8B-B14F-4D97-AF65-F5344CB8AC3E}">
        <p14:creationId xmlns:p14="http://schemas.microsoft.com/office/powerpoint/2010/main" xmlns="" val="118222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F456F-6384-426C-ADE7-03B3081EC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i="1" dirty="0"/>
              <a:t>I believe in Jesus… conceived by the Holy Spirit, </a:t>
            </a:r>
            <a:br>
              <a:rPr lang="en-NZ" i="1" dirty="0"/>
            </a:br>
            <a:r>
              <a:rPr lang="en-NZ" i="1" dirty="0"/>
              <a:t>born of the virgin Mary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D4BFD8-CE51-4F3B-A072-79D4A6B50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NZ" sz="4400" dirty="0"/>
              <a:t>We need a hero (Hebrews 11:32-40)</a:t>
            </a:r>
          </a:p>
          <a:p>
            <a:pPr marL="457200" indent="-457200">
              <a:buFont typeface="+mj-lt"/>
              <a:buAutoNum type="arabicPeriod"/>
            </a:pPr>
            <a:r>
              <a:rPr lang="en-NZ" sz="4400" dirty="0"/>
              <a:t>We need God  (Matthew &amp; Luke)</a:t>
            </a:r>
          </a:p>
        </p:txBody>
      </p:sp>
    </p:spTree>
    <p:extLst>
      <p:ext uri="{BB962C8B-B14F-4D97-AF65-F5344CB8AC3E}">
        <p14:creationId xmlns:p14="http://schemas.microsoft.com/office/powerpoint/2010/main" xmlns="" val="278279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AB57EA-06C2-473A-8647-058D647CBC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Z" i="1" dirty="0"/>
              <a:t>God became </a:t>
            </a:r>
            <a:br>
              <a:rPr lang="en-NZ" i="1" dirty="0"/>
            </a:br>
            <a:r>
              <a:rPr lang="en-NZ" i="1" dirty="0"/>
              <a:t>one of 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5EFC23D-278A-4F35-8E71-9A2919EBE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386" y="4975412"/>
            <a:ext cx="5486400" cy="441146"/>
          </a:xfrm>
        </p:spPr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29030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A3F38"/>
      </a:dk2>
      <a:lt2>
        <a:srgbClr val="EEEDCB"/>
      </a:lt2>
      <a:accent1>
        <a:srgbClr val="818E9F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9935E573-C197-41A8-BCA1-5D5F62C560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46</TotalTime>
  <Words>97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Frame</vt:lpstr>
      <vt:lpstr>What if God were one of us?</vt:lpstr>
      <vt:lpstr>I believe in Jesus… conceived by the Holy Spirit,  born of the virgin Mary</vt:lpstr>
      <vt:lpstr>I believe in Jesus… conceived by the Holy Spirit,  born of the virgin Mary</vt:lpstr>
      <vt:lpstr>I believe in Jesus… conceived by the Holy Spirit,  born of the virgin Mary</vt:lpstr>
      <vt:lpstr>God became  one of 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believe in Jesus…</dc:title>
  <dc:creator>Geoff Macpherson</dc:creator>
  <cp:lastModifiedBy>Trinity Church</cp:lastModifiedBy>
  <cp:revision>2</cp:revision>
  <dcterms:created xsi:type="dcterms:W3CDTF">2018-01-27T07:39:40Z</dcterms:created>
  <dcterms:modified xsi:type="dcterms:W3CDTF">2018-01-27T20:56:42Z</dcterms:modified>
</cp:coreProperties>
</file>