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>
        <p:scale>
          <a:sx n="65" d="100"/>
          <a:sy n="65" d="100"/>
        </p:scale>
        <p:origin x="-48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Caesarea_maritima_BW_4.JP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E3E14-02DF-4C8A-84B5-DC1A8AAFF8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The Heart of the Gospel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87D39E-4148-4220-8C72-4C1B48E51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z="4400" dirty="0"/>
              <a:t>Acts 26</a:t>
            </a:r>
          </a:p>
        </p:txBody>
      </p:sp>
    </p:spTree>
    <p:extLst>
      <p:ext uri="{BB962C8B-B14F-4D97-AF65-F5344CB8AC3E}">
        <p14:creationId xmlns:p14="http://schemas.microsoft.com/office/powerpoint/2010/main" xmlns="" val="42620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bg1">
                  <a:shade val="48000"/>
                  <a:satMod val="110000"/>
                  <a:lumMod val="40000"/>
                </a:schemeClr>
                <a:schemeClr val="bg1">
                  <a:tint val="90000"/>
                  <a:lumMod val="106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5DA87D-133C-4F77-8863-8B66D40F99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C436ED1-B374-4FA9-AC69-CA9B086E4F3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9047" y="0"/>
            <a:ext cx="9004011" cy="6644081"/>
            <a:chOff x="-25397" y="0"/>
            <a:chExt cx="12005350" cy="6644081"/>
          </a:xfrm>
        </p:grpSpPr>
        <p:sp useBgFill="1">
          <p:nvSpPr>
            <p:cNvPr id="16" name="Rectangle 1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Rectangle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FBC7AB2-DCDB-4A24-8BFD-CF6E55D96D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ED934DFE-B775-4B9F-97F3-4B1507312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0885"/>
            <a:ext cx="8789803" cy="6392969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group of people on a beach&#10;&#10;Description generated with high confidence">
            <a:extLst>
              <a:ext uri="{FF2B5EF4-FFF2-40B4-BE49-F238E27FC236}">
                <a16:creationId xmlns:a16="http://schemas.microsoft.com/office/drawing/2014/main" xmlns="" id="{DC4F898C-22C6-476E-9B52-81824488F9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6061"/>
          <a:stretch/>
        </p:blipFill>
        <p:spPr>
          <a:xfrm>
            <a:off x="20" y="1"/>
            <a:ext cx="8605636" cy="6137762"/>
          </a:xfrm>
          <a:prstGeom prst="rect">
            <a:avLst/>
          </a:prstGeom>
          <a:ln>
            <a:noFill/>
          </a:ln>
        </p:spPr>
      </p:pic>
      <p:sp>
        <p:nvSpPr>
          <p:cNvPr id="24" name="Freeform 9">
            <a:extLst>
              <a:ext uri="{FF2B5EF4-FFF2-40B4-BE49-F238E27FC236}">
                <a16:creationId xmlns:a16="http://schemas.microsoft.com/office/drawing/2014/main" xmlns="" id="{77CF3165-A4C8-44E6-ACDE-1B5CCF8BFB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624704" cy="6137763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rgbClr val="FFFFFF"/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274FD0-401D-4B22-BC92-4CF632D7F18E}"/>
              </a:ext>
            </a:extLst>
          </p:cNvPr>
          <p:cNvSpPr txBox="1"/>
          <p:nvPr/>
        </p:nvSpPr>
        <p:spPr>
          <a:xfrm>
            <a:off x="6330674" y="5937708"/>
            <a:ext cx="2274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Z" sz="700">
                <a:solidFill>
                  <a:srgbClr val="FFFFFF"/>
                </a:solidFill>
                <a:hlinkClick r:id="rId5" tooltip="https://commons.wikimedia.org/wiki/File:Caesarea_maritima_BW_4.JPG"/>
              </a:rPr>
              <a:t>This Photo</a:t>
            </a:r>
            <a:r>
              <a:rPr lang="en-NZ" sz="700">
                <a:solidFill>
                  <a:srgbClr val="FFFFFF"/>
                </a:solidFill>
              </a:rPr>
              <a:t> by Unknown Author is licensed under </a:t>
            </a:r>
            <a:r>
              <a:rPr lang="en-NZ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N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3E621-0A8C-49C1-93FF-E5FB1C2D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heart of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D07DB-F133-4A32-825B-A1DE08BFCC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NZ" sz="3600" dirty="0"/>
              <a:t>Open your eyes to see God</a:t>
            </a:r>
          </a:p>
          <a:p>
            <a:pPr marL="342900" indent="-342900">
              <a:buFont typeface="+mj-lt"/>
              <a:buAutoNum type="arabicPeriod"/>
            </a:pPr>
            <a:endParaRPr lang="en-NZ" sz="3600" dirty="0" smtClean="0"/>
          </a:p>
          <a:p>
            <a:pPr marL="342900" indent="-342900">
              <a:buFont typeface="+mj-lt"/>
              <a:buAutoNum type="arabicPeriod"/>
            </a:pPr>
            <a:endParaRPr lang="en-NZ" sz="3600" dirty="0" smtClean="0"/>
          </a:p>
          <a:p>
            <a:pPr marL="342900" indent="-342900">
              <a:buFont typeface="+mj-lt"/>
              <a:buAutoNum type="arabicPeriod"/>
            </a:pP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xmlns="" val="23186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3E621-0A8C-49C1-93FF-E5FB1C2D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heart of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D07DB-F133-4A32-825B-A1DE08BFCC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NZ" sz="3600" dirty="0"/>
              <a:t>Open your eyes to see God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3600" dirty="0"/>
              <a:t>Repent to receive forgiveness and a place with </a:t>
            </a:r>
            <a:r>
              <a:rPr lang="en-NZ" sz="3600" dirty="0" smtClean="0"/>
              <a:t>God</a:t>
            </a:r>
          </a:p>
          <a:p>
            <a:pPr marL="342900" indent="-342900">
              <a:buFont typeface="+mj-lt"/>
              <a:buAutoNum type="arabicPeriod"/>
            </a:pP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xmlns="" val="23186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3E621-0A8C-49C1-93FF-E5FB1C2D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heart of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D07DB-F133-4A32-825B-A1DE08BFCC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NZ" sz="3600" dirty="0"/>
              <a:t>Open your eyes to see God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3600" dirty="0"/>
              <a:t>Repent to receive forgiveness and a place with God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3600" dirty="0"/>
              <a:t>take the gospel seriously</a:t>
            </a:r>
          </a:p>
        </p:txBody>
      </p:sp>
    </p:spTree>
    <p:extLst>
      <p:ext uri="{BB962C8B-B14F-4D97-AF65-F5344CB8AC3E}">
        <p14:creationId xmlns:p14="http://schemas.microsoft.com/office/powerpoint/2010/main" xmlns="" val="23186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</TotalTime>
  <Words>72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Main Event</vt:lpstr>
      <vt:lpstr>The Heart of the Gospel</vt:lpstr>
      <vt:lpstr>Slide 2</vt:lpstr>
      <vt:lpstr>The heart of the gospel</vt:lpstr>
      <vt:lpstr>The heart of the gospel</vt:lpstr>
      <vt:lpstr>The heart of the gospel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 of the Gospel</dc:title>
  <dc:creator>Geoff Macpherson</dc:creator>
  <cp:lastModifiedBy>Trinity Church</cp:lastModifiedBy>
  <cp:revision>2</cp:revision>
  <dcterms:created xsi:type="dcterms:W3CDTF">2017-09-23T19:59:41Z</dcterms:created>
  <dcterms:modified xsi:type="dcterms:W3CDTF">2017-09-23T21:11:58Z</dcterms:modified>
</cp:coreProperties>
</file>