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&amp;ehk=cRqDBNGixo8d51pKZ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81" d="100"/>
          <a:sy n="81" d="100"/>
        </p:scale>
        <p:origin x="459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4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2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102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86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701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4359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428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31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01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626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881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0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61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19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53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39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97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219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bjfansuk.wordpress.com/2011/11/28/t-b-joshua-encouraging-words-we-bless-them-in-the-name-of-jesus-christ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jpg&amp;ehk=cRqDBNGixo8d51pKZ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bjfansuk.wordpress.com/2011/11/28/t-b-joshua-encouraging-words-we-bless-them-in-the-name-of-jesus-christ/" TargetMode="External"/><Relationship Id="rId2" Type="http://schemas.openxmlformats.org/officeDocument/2006/relationships/image" Target="../media/image6.jpg&amp;ehk=cRqDBNGixo8d51pKZ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blipFill rotWithShape="1">
            <a:blip r:embed="rId2">
              <a:duotone>
                <a:schemeClr val="bg2">
                  <a:shade val="62000"/>
                  <a:hueMod val="108000"/>
                  <a:satMod val="164000"/>
                  <a:lumMod val="69000"/>
                </a:schemeClr>
                <a:schemeClr val="bg2">
                  <a:tint val="96000"/>
                  <a:hueMod val="90000"/>
                  <a:satMod val="130000"/>
                  <a:lumMod val="134000"/>
                </a:schemeClr>
              </a:duotone>
            </a:blip>
            <a:stretch/>
          </a:blipFill>
          <a:ln>
            <a:noFill/>
          </a:ln>
          <a:effectLst/>
        </p:spPr>
      </p:sp>
      <p:pic>
        <p:nvPicPr>
          <p:cNvPr id="13" name="Picture 12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3027759" cy="4188315"/>
          </a:xfrm>
          <a:prstGeom prst="rect">
            <a:avLst/>
          </a:prstGeom>
        </p:spPr>
      </p:pic>
      <p:pic>
        <p:nvPicPr>
          <p:cNvPr id="15" name="Picture 14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141809" cy="2365453"/>
          </a:xfrm>
          <a:prstGeom prst="rect">
            <a:avLst/>
          </a:prstGeom>
        </p:spPr>
      </p:pic>
      <p:sp>
        <p:nvSpPr>
          <p:cNvPr id="17" name="Oval 1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9" name="Picture 18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59" y="0"/>
            <a:ext cx="1202540" cy="1141407"/>
          </a:xfrm>
          <a:prstGeom prst="rect">
            <a:avLst/>
          </a:prstGeom>
        </p:spPr>
      </p:pic>
      <p:pic>
        <p:nvPicPr>
          <p:cNvPr id="21" name="Picture 20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6759" y="6096000"/>
            <a:ext cx="745300" cy="762000"/>
          </a:xfrm>
          <a:prstGeom prst="rect">
            <a:avLst/>
          </a:prstGeom>
        </p:spPr>
      </p:pic>
      <p:sp>
        <p:nvSpPr>
          <p:cNvPr id="23" name="Rectangle 2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9143771" cy="47307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1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3753695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31" name="Freeform 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4055532"/>
            <a:ext cx="9143772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2A9AE1D-CCCC-47C8-9D64-26E6F5364A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76593" y="640081"/>
            <a:ext cx="6152979" cy="3291844"/>
          </a:xfrm>
          <a:prstGeom prst="rect">
            <a:avLst/>
          </a:prstGeom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BE2479-332F-4FF0-814B-1A088B8D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687" y="4854346"/>
            <a:ext cx="7777080" cy="86802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dirty="0"/>
              <a:t>Forgiveness as a Way of Life</a:t>
            </a:r>
          </a:p>
        </p:txBody>
      </p:sp>
    </p:spTree>
    <p:extLst>
      <p:ext uri="{BB962C8B-B14F-4D97-AF65-F5344CB8AC3E}">
        <p14:creationId xmlns:p14="http://schemas.microsoft.com/office/powerpoint/2010/main" val="1705188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8B1D6-1D6C-439C-A27B-928F152C9E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Forgiveness as a way of life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CBBB50-8F87-4301-8122-E36D856270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2800" b="1" dirty="0"/>
              <a:t>Ephesians 4:25-32 &amp; Psalm 107</a:t>
            </a:r>
          </a:p>
        </p:txBody>
      </p:sp>
    </p:spTree>
    <p:extLst>
      <p:ext uri="{BB962C8B-B14F-4D97-AF65-F5344CB8AC3E}">
        <p14:creationId xmlns:p14="http://schemas.microsoft.com/office/powerpoint/2010/main" val="255196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D16AFFA-9CA9-4089-ADB9-72EF06D750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alphaModFix amt="15000"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4163" r="14505" b="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6EA4AB-FE05-4BFC-B35D-B76C045E6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rPr lang="en-NZ" sz="4000" b="1" u="sng" dirty="0"/>
              <a:t>Forgiveness as a way of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31F25-2DAA-4992-8C43-0F0AF44BC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84" y="2052918"/>
            <a:ext cx="6709905" cy="4195481"/>
          </a:xfrm>
        </p:spPr>
        <p:txBody>
          <a:bodyPr anchor="ctr">
            <a:normAutofit/>
          </a:bodyPr>
          <a:lstStyle/>
          <a:p>
            <a:pPr lvl="0"/>
            <a:r>
              <a:rPr lang="en-NZ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taught forgiveness</a:t>
            </a:r>
          </a:p>
          <a:p>
            <a:pPr lvl="0"/>
            <a:r>
              <a:rPr lang="en-NZ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modelled forgiveness</a:t>
            </a:r>
          </a:p>
          <a:p>
            <a:pPr lvl="0"/>
            <a:r>
              <a:rPr lang="en-NZ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 exhorted forgiveness</a:t>
            </a:r>
          </a:p>
          <a:p>
            <a:pPr lvl="0"/>
            <a:r>
              <a:rPr lang="en-NZ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applications of forgiveness</a:t>
            </a:r>
          </a:p>
          <a:p>
            <a:pPr lvl="0"/>
            <a:r>
              <a:rPr lang="en-NZ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Tragedy of Unforgiveness</a:t>
            </a:r>
          </a:p>
          <a:p>
            <a:pPr marL="0" indent="0">
              <a:buNone/>
            </a:pPr>
            <a:endParaRPr lang="en-N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70322F-53BD-48E9-863C-F3323C7AE4B4}"/>
              </a:ext>
            </a:extLst>
          </p:cNvPr>
          <p:cNvSpPr txBox="1"/>
          <p:nvPr/>
        </p:nvSpPr>
        <p:spPr>
          <a:xfrm>
            <a:off x="6434605" y="6657945"/>
            <a:ext cx="2709395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NZ" sz="700">
                <a:solidFill>
                  <a:srgbClr val="FFFFFF"/>
                </a:solidFill>
                <a:hlinkClick r:id="rId3" tooltip="https://tbjfansuk.wordpress.com/2011/11/28/t-b-joshua-encouraging-words-we-bless-them-in-the-name-of-jesus-christ/"/>
              </a:rPr>
              <a:t>This Photo</a:t>
            </a:r>
            <a:r>
              <a:rPr lang="en-NZ" sz="700">
                <a:solidFill>
                  <a:srgbClr val="FFFFFF"/>
                </a:solidFill>
              </a:rPr>
              <a:t> by Unknown Author is licensed under </a:t>
            </a:r>
            <a:r>
              <a:rPr lang="en-NZ" sz="700">
                <a:solidFill>
                  <a:srgbClr val="FFFFFF"/>
                </a:solidFill>
                <a:hlinkClick r:id="rId4" tooltip="https://creativecommons.org/licenses/by-nc/4.0/"/>
              </a:rPr>
              <a:t>CC BY-NC</a:t>
            </a:r>
            <a:endParaRPr lang="en-NZ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39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50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Forgiveness as a Way of Life</vt:lpstr>
      <vt:lpstr>Forgiveness as a way of life</vt:lpstr>
      <vt:lpstr>Forgiveness as a way of 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Forgiveness as a way of life</dc:title>
  <dc:creator>Geoff Macpherson</dc:creator>
  <cp:lastModifiedBy>Geoff Macpherson</cp:lastModifiedBy>
  <cp:revision>3</cp:revision>
  <dcterms:created xsi:type="dcterms:W3CDTF">2017-09-02T09:07:10Z</dcterms:created>
  <dcterms:modified xsi:type="dcterms:W3CDTF">2017-09-02T09:25:19Z</dcterms:modified>
</cp:coreProperties>
</file>