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56BBB7-DF66-4D70-B6DC-00002E3E3D24}" type="doc">
      <dgm:prSet loTypeId="urn:microsoft.com/office/officeart/2016/7/layout/BasicProcessNew" loCatId="process" qsTypeId="urn:microsoft.com/office/officeart/2005/8/quickstyle/simple4" qsCatId="simple" csTypeId="urn:microsoft.com/office/officeart/2005/8/colors/ColorSchemeForSuggestions" csCatId="other"/>
      <dgm:spPr/>
      <dgm:t>
        <a:bodyPr/>
        <a:lstStyle/>
        <a:p>
          <a:endParaRPr lang="en-US"/>
        </a:p>
      </dgm:t>
    </dgm:pt>
    <dgm:pt modelId="{70CB2CE4-C3BB-4D03-B6E6-71A5B8B29556}">
      <dgm:prSet/>
      <dgm:spPr/>
      <dgm:t>
        <a:bodyPr/>
        <a:lstStyle/>
        <a:p>
          <a:r>
            <a:rPr lang="en-US" b="1" baseline="0" dirty="0"/>
            <a:t>Just A scary warning about apostasy</a:t>
          </a:r>
          <a:r>
            <a:rPr lang="en-NZ" b="1" baseline="0" dirty="0"/>
            <a:t>?</a:t>
          </a:r>
          <a:endParaRPr lang="en-US" dirty="0"/>
        </a:p>
      </dgm:t>
    </dgm:pt>
    <dgm:pt modelId="{DE56F0B7-4E32-4149-A675-D9518E2933AA}" type="parTrans" cxnId="{2A9BD6BB-0674-40EF-868D-CA8F5BB31B47}">
      <dgm:prSet/>
      <dgm:spPr/>
      <dgm:t>
        <a:bodyPr/>
        <a:lstStyle/>
        <a:p>
          <a:endParaRPr lang="en-US"/>
        </a:p>
      </dgm:t>
    </dgm:pt>
    <dgm:pt modelId="{2C330FAF-324A-4F23-A4B9-7B4EDE544F7D}" type="sibTrans" cxnId="{2A9BD6BB-0674-40EF-868D-CA8F5BB31B47}">
      <dgm:prSet/>
      <dgm:spPr/>
      <dgm:t>
        <a:bodyPr/>
        <a:lstStyle/>
        <a:p>
          <a:endParaRPr lang="en-US"/>
        </a:p>
      </dgm:t>
    </dgm:pt>
    <dgm:pt modelId="{AC0D546D-137F-4890-86E7-1ECED5112FC6}">
      <dgm:prSet/>
      <dgm:spPr/>
      <dgm:t>
        <a:bodyPr/>
        <a:lstStyle/>
        <a:p>
          <a:r>
            <a:rPr lang="en-US" b="1" baseline="0"/>
            <a:t>Verse 9 – feels better about the readers</a:t>
          </a:r>
          <a:endParaRPr lang="en-US"/>
        </a:p>
      </dgm:t>
    </dgm:pt>
    <dgm:pt modelId="{0A245587-11DE-4CDA-86A7-9C7FD7C0B427}" type="parTrans" cxnId="{BA53022B-FD7E-4BFC-87FD-10F0308468CA}">
      <dgm:prSet/>
      <dgm:spPr/>
      <dgm:t>
        <a:bodyPr/>
        <a:lstStyle/>
        <a:p>
          <a:endParaRPr lang="en-US"/>
        </a:p>
      </dgm:t>
    </dgm:pt>
    <dgm:pt modelId="{241AEB0C-089C-448C-8F32-CC42983AD6B5}" type="sibTrans" cxnId="{BA53022B-FD7E-4BFC-87FD-10F0308468CA}">
      <dgm:prSet/>
      <dgm:spPr/>
      <dgm:t>
        <a:bodyPr/>
        <a:lstStyle/>
        <a:p>
          <a:endParaRPr lang="en-US"/>
        </a:p>
      </dgm:t>
    </dgm:pt>
    <dgm:pt modelId="{D3D2766A-B3FD-4CC4-86C3-CBD5388FB384}">
      <dgm:prSet/>
      <dgm:spPr/>
      <dgm:t>
        <a:bodyPr/>
        <a:lstStyle/>
        <a:p>
          <a:r>
            <a:rPr lang="en-US" b="1" baseline="0"/>
            <a:t>10-11 they look healthy, but can’t be lazy (12)</a:t>
          </a:r>
          <a:endParaRPr lang="en-US"/>
        </a:p>
      </dgm:t>
    </dgm:pt>
    <dgm:pt modelId="{892EEA9B-31E3-4466-A97C-CC72DE7A0EFD}" type="parTrans" cxnId="{B1AFB857-16D0-4E21-BFB1-D8B318C351ED}">
      <dgm:prSet/>
      <dgm:spPr/>
      <dgm:t>
        <a:bodyPr/>
        <a:lstStyle/>
        <a:p>
          <a:endParaRPr lang="en-US"/>
        </a:p>
      </dgm:t>
    </dgm:pt>
    <dgm:pt modelId="{5994F822-97D7-49C2-BBE1-A43223194A49}" type="sibTrans" cxnId="{B1AFB857-16D0-4E21-BFB1-D8B318C351ED}">
      <dgm:prSet/>
      <dgm:spPr/>
      <dgm:t>
        <a:bodyPr/>
        <a:lstStyle/>
        <a:p>
          <a:endParaRPr lang="en-US"/>
        </a:p>
      </dgm:t>
    </dgm:pt>
    <dgm:pt modelId="{CD328593-97C8-4BA3-95BC-D69A2DDC6F41}">
      <dgm:prSet/>
      <dgm:spPr/>
      <dgm:t>
        <a:bodyPr/>
        <a:lstStyle/>
        <a:p>
          <a:r>
            <a:rPr lang="en-US" b="1" baseline="0"/>
            <a:t>God made promises to Abraham (13-15; Genesis 22)</a:t>
          </a:r>
          <a:endParaRPr lang="en-US"/>
        </a:p>
      </dgm:t>
    </dgm:pt>
    <dgm:pt modelId="{9C5CA2CB-5D1F-4A7F-BCC4-197A1CB3F07C}" type="parTrans" cxnId="{8E19E7B6-26F2-4BB3-B8D6-E0948B50A6FE}">
      <dgm:prSet/>
      <dgm:spPr/>
      <dgm:t>
        <a:bodyPr/>
        <a:lstStyle/>
        <a:p>
          <a:endParaRPr lang="en-US"/>
        </a:p>
      </dgm:t>
    </dgm:pt>
    <dgm:pt modelId="{4D8F1824-A0C9-48F8-AB75-81F0C1E9815C}" type="sibTrans" cxnId="{8E19E7B6-26F2-4BB3-B8D6-E0948B50A6FE}">
      <dgm:prSet/>
      <dgm:spPr/>
      <dgm:t>
        <a:bodyPr/>
        <a:lstStyle/>
        <a:p>
          <a:endParaRPr lang="en-US"/>
        </a:p>
      </dgm:t>
    </dgm:pt>
    <dgm:pt modelId="{103A5F32-70A6-452B-9E1C-8FAACDADEDDA}">
      <dgm:prSet/>
      <dgm:spPr/>
      <dgm:t>
        <a:bodyPr/>
        <a:lstStyle/>
        <a:p>
          <a:r>
            <a:rPr lang="en-US" b="1" baseline="0"/>
            <a:t>The promises to Abraham include others (16-17)</a:t>
          </a:r>
          <a:endParaRPr lang="en-US"/>
        </a:p>
      </dgm:t>
    </dgm:pt>
    <dgm:pt modelId="{4BACD81D-2DE2-4148-B7AA-14193203AC79}" type="parTrans" cxnId="{738D4498-F988-40CB-98F1-2A621BADCF50}">
      <dgm:prSet/>
      <dgm:spPr/>
      <dgm:t>
        <a:bodyPr/>
        <a:lstStyle/>
        <a:p>
          <a:endParaRPr lang="en-US"/>
        </a:p>
      </dgm:t>
    </dgm:pt>
    <dgm:pt modelId="{D41F4464-10E1-4110-87B4-45FE9AA41F3C}" type="sibTrans" cxnId="{738D4498-F988-40CB-98F1-2A621BADCF50}">
      <dgm:prSet/>
      <dgm:spPr/>
      <dgm:t>
        <a:bodyPr/>
        <a:lstStyle/>
        <a:p>
          <a:endParaRPr lang="en-US"/>
        </a:p>
      </dgm:t>
    </dgm:pt>
    <dgm:pt modelId="{20414CC5-35D9-4432-9330-79711837DA00}">
      <dgm:prSet/>
      <dgm:spPr/>
      <dgm:t>
        <a:bodyPr/>
        <a:lstStyle/>
        <a:p>
          <a:r>
            <a:rPr lang="en-US" b="1" baseline="0"/>
            <a:t>Secure and safe (18)</a:t>
          </a:r>
          <a:endParaRPr lang="en-US"/>
        </a:p>
      </dgm:t>
    </dgm:pt>
    <dgm:pt modelId="{A216C625-C728-41CB-A8E5-90934C6F95E3}" type="parTrans" cxnId="{B1CA6CD0-EF89-4EE3-A757-E43485AB810E}">
      <dgm:prSet/>
      <dgm:spPr/>
      <dgm:t>
        <a:bodyPr/>
        <a:lstStyle/>
        <a:p>
          <a:endParaRPr lang="en-US"/>
        </a:p>
      </dgm:t>
    </dgm:pt>
    <dgm:pt modelId="{3CFBBFAA-99F2-4F18-9EDA-FF408A504F5B}" type="sibTrans" cxnId="{B1CA6CD0-EF89-4EE3-A757-E43485AB810E}">
      <dgm:prSet/>
      <dgm:spPr/>
      <dgm:t>
        <a:bodyPr/>
        <a:lstStyle/>
        <a:p>
          <a:endParaRPr lang="en-US"/>
        </a:p>
      </dgm:t>
    </dgm:pt>
    <dgm:pt modelId="{19BD24D0-DDD1-44ED-878D-FBE818A382DE}" type="pres">
      <dgm:prSet presAssocID="{1D56BBB7-DF66-4D70-B6DC-00002E3E3D2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629BC3D7-EF97-4889-BCDA-B48BF93120D9}" type="pres">
      <dgm:prSet presAssocID="{70CB2CE4-C3BB-4D03-B6E6-71A5B8B29556}" presName="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E3A413B3-08C4-471C-A9AD-ECDA2E286247}" type="pres">
      <dgm:prSet presAssocID="{2C330FAF-324A-4F23-A4B9-7B4EDE544F7D}" presName="sibTransSpacerBeforeConnector" presStyleCnt="0"/>
      <dgm:spPr/>
    </dgm:pt>
    <dgm:pt modelId="{F54464E3-4D09-4C9E-8B3A-1DF7985D7B9F}" type="pres">
      <dgm:prSet presAssocID="{2C330FAF-324A-4F23-A4B9-7B4EDE544F7D}" presName="sibTrans" presStyleLbl="node1" presStyleIdx="1" presStyleCnt="11"/>
      <dgm:spPr/>
      <dgm:t>
        <a:bodyPr/>
        <a:lstStyle/>
        <a:p>
          <a:endParaRPr lang="en-NZ"/>
        </a:p>
      </dgm:t>
    </dgm:pt>
    <dgm:pt modelId="{D7C41989-7551-4E69-B42A-5C4289B8968D}" type="pres">
      <dgm:prSet presAssocID="{2C330FAF-324A-4F23-A4B9-7B4EDE544F7D}" presName="sibTransSpacerAfterConnector" presStyleCnt="0"/>
      <dgm:spPr/>
    </dgm:pt>
    <dgm:pt modelId="{64D481BF-4E20-4879-BF77-2B5F50DAD230}" type="pres">
      <dgm:prSet presAssocID="{AC0D546D-137F-4890-86E7-1ECED5112FC6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962B146F-7A75-4475-88A4-808BAD1976C6}" type="pres">
      <dgm:prSet presAssocID="{241AEB0C-089C-448C-8F32-CC42983AD6B5}" presName="sibTransSpacerBeforeConnector" presStyleCnt="0"/>
      <dgm:spPr/>
    </dgm:pt>
    <dgm:pt modelId="{36B476EE-7077-4801-B3AD-DAD724BD1FB8}" type="pres">
      <dgm:prSet presAssocID="{241AEB0C-089C-448C-8F32-CC42983AD6B5}" presName="sibTrans" presStyleLbl="node1" presStyleIdx="3" presStyleCnt="11"/>
      <dgm:spPr/>
      <dgm:t>
        <a:bodyPr/>
        <a:lstStyle/>
        <a:p>
          <a:endParaRPr lang="en-NZ"/>
        </a:p>
      </dgm:t>
    </dgm:pt>
    <dgm:pt modelId="{62AB5302-58FD-4923-9CB7-27E306A0B4B1}" type="pres">
      <dgm:prSet presAssocID="{241AEB0C-089C-448C-8F32-CC42983AD6B5}" presName="sibTransSpacerAfterConnector" presStyleCnt="0"/>
      <dgm:spPr/>
    </dgm:pt>
    <dgm:pt modelId="{8B6D4934-7BEB-49F0-BEB9-49DCA169FAA2}" type="pres">
      <dgm:prSet presAssocID="{D3D2766A-B3FD-4CC4-86C3-CBD5388FB384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7839C6D9-CE80-41EF-9CF8-0E1731018386}" type="pres">
      <dgm:prSet presAssocID="{5994F822-97D7-49C2-BBE1-A43223194A49}" presName="sibTransSpacerBeforeConnector" presStyleCnt="0"/>
      <dgm:spPr/>
    </dgm:pt>
    <dgm:pt modelId="{847920F0-70F6-4238-9398-E1FD3EF54573}" type="pres">
      <dgm:prSet presAssocID="{5994F822-97D7-49C2-BBE1-A43223194A49}" presName="sibTrans" presStyleLbl="node1" presStyleIdx="5" presStyleCnt="11"/>
      <dgm:spPr/>
      <dgm:t>
        <a:bodyPr/>
        <a:lstStyle/>
        <a:p>
          <a:endParaRPr lang="en-NZ"/>
        </a:p>
      </dgm:t>
    </dgm:pt>
    <dgm:pt modelId="{19668053-6126-43CA-A935-C8F192DD8E5D}" type="pres">
      <dgm:prSet presAssocID="{5994F822-97D7-49C2-BBE1-A43223194A49}" presName="sibTransSpacerAfterConnector" presStyleCnt="0"/>
      <dgm:spPr/>
    </dgm:pt>
    <dgm:pt modelId="{9B4E19D8-F75E-4AA7-9C75-787842444E8D}" type="pres">
      <dgm:prSet presAssocID="{CD328593-97C8-4BA3-95BC-D69A2DDC6F41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710DDB6C-4504-44A6-9501-1095D6CF377A}" type="pres">
      <dgm:prSet presAssocID="{4D8F1824-A0C9-48F8-AB75-81F0C1E9815C}" presName="sibTransSpacerBeforeConnector" presStyleCnt="0"/>
      <dgm:spPr/>
    </dgm:pt>
    <dgm:pt modelId="{92C0E898-FB32-41B6-A20A-E4E4BE4FB914}" type="pres">
      <dgm:prSet presAssocID="{4D8F1824-A0C9-48F8-AB75-81F0C1E9815C}" presName="sibTrans" presStyleLbl="node1" presStyleIdx="7" presStyleCnt="11"/>
      <dgm:spPr/>
      <dgm:t>
        <a:bodyPr/>
        <a:lstStyle/>
        <a:p>
          <a:endParaRPr lang="en-NZ"/>
        </a:p>
      </dgm:t>
    </dgm:pt>
    <dgm:pt modelId="{9FFEA02C-F074-45D6-9538-6DEF3D724D0B}" type="pres">
      <dgm:prSet presAssocID="{4D8F1824-A0C9-48F8-AB75-81F0C1E9815C}" presName="sibTransSpacerAfterConnector" presStyleCnt="0"/>
      <dgm:spPr/>
    </dgm:pt>
    <dgm:pt modelId="{0B29DF23-869B-44C4-93A1-416CF08D474B}" type="pres">
      <dgm:prSet presAssocID="{103A5F32-70A6-452B-9E1C-8FAACDADEDDA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0266E884-BFC9-4258-8D9F-D2354087EB6E}" type="pres">
      <dgm:prSet presAssocID="{D41F4464-10E1-4110-87B4-45FE9AA41F3C}" presName="sibTransSpacerBeforeConnector" presStyleCnt="0"/>
      <dgm:spPr/>
    </dgm:pt>
    <dgm:pt modelId="{68165DD3-F188-464F-ACAF-2009EA6A761C}" type="pres">
      <dgm:prSet presAssocID="{D41F4464-10E1-4110-87B4-45FE9AA41F3C}" presName="sibTrans" presStyleLbl="node1" presStyleIdx="9" presStyleCnt="11"/>
      <dgm:spPr/>
      <dgm:t>
        <a:bodyPr/>
        <a:lstStyle/>
        <a:p>
          <a:endParaRPr lang="en-NZ"/>
        </a:p>
      </dgm:t>
    </dgm:pt>
    <dgm:pt modelId="{CFCF9D4C-835D-42F7-A22C-8DEF1DB694BA}" type="pres">
      <dgm:prSet presAssocID="{D41F4464-10E1-4110-87B4-45FE9AA41F3C}" presName="sibTransSpacerAfterConnector" presStyleCnt="0"/>
      <dgm:spPr/>
    </dgm:pt>
    <dgm:pt modelId="{A56DFFA2-D4F6-4A07-AEC8-F5E63283A9F4}" type="pres">
      <dgm:prSet presAssocID="{20414CC5-35D9-4432-9330-79711837DA00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738D4498-F988-40CB-98F1-2A621BADCF50}" srcId="{1D56BBB7-DF66-4D70-B6DC-00002E3E3D24}" destId="{103A5F32-70A6-452B-9E1C-8FAACDADEDDA}" srcOrd="4" destOrd="0" parTransId="{4BACD81D-2DE2-4148-B7AA-14193203AC79}" sibTransId="{D41F4464-10E1-4110-87B4-45FE9AA41F3C}"/>
    <dgm:cxn modelId="{FA035E87-D6E9-440B-817D-A7581E077ADF}" type="presOf" srcId="{20414CC5-35D9-4432-9330-79711837DA00}" destId="{A56DFFA2-D4F6-4A07-AEC8-F5E63283A9F4}" srcOrd="0" destOrd="0" presId="urn:microsoft.com/office/officeart/2016/7/layout/BasicProcessNew"/>
    <dgm:cxn modelId="{B471EE0B-3034-4DC6-8C4D-0FB0E8C26BB7}" type="presOf" srcId="{241AEB0C-089C-448C-8F32-CC42983AD6B5}" destId="{36B476EE-7077-4801-B3AD-DAD724BD1FB8}" srcOrd="0" destOrd="0" presId="urn:microsoft.com/office/officeart/2016/7/layout/BasicProcessNew"/>
    <dgm:cxn modelId="{B1CA6CD0-EF89-4EE3-A757-E43485AB810E}" srcId="{1D56BBB7-DF66-4D70-B6DC-00002E3E3D24}" destId="{20414CC5-35D9-4432-9330-79711837DA00}" srcOrd="5" destOrd="0" parTransId="{A216C625-C728-41CB-A8E5-90934C6F95E3}" sibTransId="{3CFBBFAA-99F2-4F18-9EDA-FF408A504F5B}"/>
    <dgm:cxn modelId="{8E19E7B6-26F2-4BB3-B8D6-E0948B50A6FE}" srcId="{1D56BBB7-DF66-4D70-B6DC-00002E3E3D24}" destId="{CD328593-97C8-4BA3-95BC-D69A2DDC6F41}" srcOrd="3" destOrd="0" parTransId="{9C5CA2CB-5D1F-4A7F-BCC4-197A1CB3F07C}" sibTransId="{4D8F1824-A0C9-48F8-AB75-81F0C1E9815C}"/>
    <dgm:cxn modelId="{2A9BD6BB-0674-40EF-868D-CA8F5BB31B47}" srcId="{1D56BBB7-DF66-4D70-B6DC-00002E3E3D24}" destId="{70CB2CE4-C3BB-4D03-B6E6-71A5B8B29556}" srcOrd="0" destOrd="0" parTransId="{DE56F0B7-4E32-4149-A675-D9518E2933AA}" sibTransId="{2C330FAF-324A-4F23-A4B9-7B4EDE544F7D}"/>
    <dgm:cxn modelId="{246E8BA4-18C4-48DF-B8FE-CB4D250ED6BA}" type="presOf" srcId="{4D8F1824-A0C9-48F8-AB75-81F0C1E9815C}" destId="{92C0E898-FB32-41B6-A20A-E4E4BE4FB914}" srcOrd="0" destOrd="0" presId="urn:microsoft.com/office/officeart/2016/7/layout/BasicProcessNew"/>
    <dgm:cxn modelId="{B784C0D5-F001-4232-A661-CE40D7ABF2E7}" type="presOf" srcId="{D41F4464-10E1-4110-87B4-45FE9AA41F3C}" destId="{68165DD3-F188-464F-ACAF-2009EA6A761C}" srcOrd="0" destOrd="0" presId="urn:microsoft.com/office/officeart/2016/7/layout/BasicProcessNew"/>
    <dgm:cxn modelId="{F398DE73-4EDF-45A4-9CE6-0EA93F86E9E3}" type="presOf" srcId="{103A5F32-70A6-452B-9E1C-8FAACDADEDDA}" destId="{0B29DF23-869B-44C4-93A1-416CF08D474B}" srcOrd="0" destOrd="0" presId="urn:microsoft.com/office/officeart/2016/7/layout/BasicProcessNew"/>
    <dgm:cxn modelId="{BA53022B-FD7E-4BFC-87FD-10F0308468CA}" srcId="{1D56BBB7-DF66-4D70-B6DC-00002E3E3D24}" destId="{AC0D546D-137F-4890-86E7-1ECED5112FC6}" srcOrd="1" destOrd="0" parTransId="{0A245587-11DE-4CDA-86A7-9C7FD7C0B427}" sibTransId="{241AEB0C-089C-448C-8F32-CC42983AD6B5}"/>
    <dgm:cxn modelId="{B36960D6-7A6C-4CAD-B7C0-5859918A80B2}" type="presOf" srcId="{CD328593-97C8-4BA3-95BC-D69A2DDC6F41}" destId="{9B4E19D8-F75E-4AA7-9C75-787842444E8D}" srcOrd="0" destOrd="0" presId="urn:microsoft.com/office/officeart/2016/7/layout/BasicProcessNew"/>
    <dgm:cxn modelId="{3B9886AA-C9C0-49A2-893F-F36EBF0BCBE9}" type="presOf" srcId="{D3D2766A-B3FD-4CC4-86C3-CBD5388FB384}" destId="{8B6D4934-7BEB-49F0-BEB9-49DCA169FAA2}" srcOrd="0" destOrd="0" presId="urn:microsoft.com/office/officeart/2016/7/layout/BasicProcessNew"/>
    <dgm:cxn modelId="{47999300-EE9B-4330-A46E-A2D0768850CB}" type="presOf" srcId="{1D56BBB7-DF66-4D70-B6DC-00002E3E3D24}" destId="{19BD24D0-DDD1-44ED-878D-FBE818A382DE}" srcOrd="0" destOrd="0" presId="urn:microsoft.com/office/officeart/2016/7/layout/BasicProcessNew"/>
    <dgm:cxn modelId="{5E9B5869-A8DF-4DDC-B16E-421341615F6F}" type="presOf" srcId="{AC0D546D-137F-4890-86E7-1ECED5112FC6}" destId="{64D481BF-4E20-4879-BF77-2B5F50DAD230}" srcOrd="0" destOrd="0" presId="urn:microsoft.com/office/officeart/2016/7/layout/BasicProcessNew"/>
    <dgm:cxn modelId="{45AE8B91-6FF0-44E9-A523-7C5874C30839}" type="presOf" srcId="{5994F822-97D7-49C2-BBE1-A43223194A49}" destId="{847920F0-70F6-4238-9398-E1FD3EF54573}" srcOrd="0" destOrd="0" presId="urn:microsoft.com/office/officeart/2016/7/layout/BasicProcessNew"/>
    <dgm:cxn modelId="{B80B0551-19A1-4CB8-AB0D-204CCCB643A8}" type="presOf" srcId="{70CB2CE4-C3BB-4D03-B6E6-71A5B8B29556}" destId="{629BC3D7-EF97-4889-BCDA-B48BF93120D9}" srcOrd="0" destOrd="0" presId="urn:microsoft.com/office/officeart/2016/7/layout/BasicProcessNew"/>
    <dgm:cxn modelId="{B1AFB857-16D0-4E21-BFB1-D8B318C351ED}" srcId="{1D56BBB7-DF66-4D70-B6DC-00002E3E3D24}" destId="{D3D2766A-B3FD-4CC4-86C3-CBD5388FB384}" srcOrd="2" destOrd="0" parTransId="{892EEA9B-31E3-4466-A97C-CC72DE7A0EFD}" sibTransId="{5994F822-97D7-49C2-BBE1-A43223194A49}"/>
    <dgm:cxn modelId="{DD2FA3DB-2963-43D8-BFF6-B8D4DB214B51}" type="presOf" srcId="{2C330FAF-324A-4F23-A4B9-7B4EDE544F7D}" destId="{F54464E3-4D09-4C9E-8B3A-1DF7985D7B9F}" srcOrd="0" destOrd="0" presId="urn:microsoft.com/office/officeart/2016/7/layout/BasicProcessNew"/>
    <dgm:cxn modelId="{35A5F030-C3E3-49CE-8003-22EE74907098}" type="presParOf" srcId="{19BD24D0-DDD1-44ED-878D-FBE818A382DE}" destId="{629BC3D7-EF97-4889-BCDA-B48BF93120D9}" srcOrd="0" destOrd="0" presId="urn:microsoft.com/office/officeart/2016/7/layout/BasicProcessNew"/>
    <dgm:cxn modelId="{0C36E0BA-1D5A-4209-9A51-AB3542885675}" type="presParOf" srcId="{19BD24D0-DDD1-44ED-878D-FBE818A382DE}" destId="{E3A413B3-08C4-471C-A9AD-ECDA2E286247}" srcOrd="1" destOrd="0" presId="urn:microsoft.com/office/officeart/2016/7/layout/BasicProcessNew"/>
    <dgm:cxn modelId="{3F0E4403-41B2-4BE1-8B29-3CA87AD96286}" type="presParOf" srcId="{19BD24D0-DDD1-44ED-878D-FBE818A382DE}" destId="{F54464E3-4D09-4C9E-8B3A-1DF7985D7B9F}" srcOrd="2" destOrd="0" presId="urn:microsoft.com/office/officeart/2016/7/layout/BasicProcessNew"/>
    <dgm:cxn modelId="{08F671A7-CFB3-4250-99AB-8BD1705A0F56}" type="presParOf" srcId="{19BD24D0-DDD1-44ED-878D-FBE818A382DE}" destId="{D7C41989-7551-4E69-B42A-5C4289B8968D}" srcOrd="3" destOrd="0" presId="urn:microsoft.com/office/officeart/2016/7/layout/BasicProcessNew"/>
    <dgm:cxn modelId="{5B02E596-8567-4AC8-97A4-9F144B25FB98}" type="presParOf" srcId="{19BD24D0-DDD1-44ED-878D-FBE818A382DE}" destId="{64D481BF-4E20-4879-BF77-2B5F50DAD230}" srcOrd="4" destOrd="0" presId="urn:microsoft.com/office/officeart/2016/7/layout/BasicProcessNew"/>
    <dgm:cxn modelId="{07A7E322-4018-4443-9EA0-AA7B0A428F67}" type="presParOf" srcId="{19BD24D0-DDD1-44ED-878D-FBE818A382DE}" destId="{962B146F-7A75-4475-88A4-808BAD1976C6}" srcOrd="5" destOrd="0" presId="urn:microsoft.com/office/officeart/2016/7/layout/BasicProcessNew"/>
    <dgm:cxn modelId="{F9A07F02-2CB0-49BB-8D9B-D8906BD6FEA7}" type="presParOf" srcId="{19BD24D0-DDD1-44ED-878D-FBE818A382DE}" destId="{36B476EE-7077-4801-B3AD-DAD724BD1FB8}" srcOrd="6" destOrd="0" presId="urn:microsoft.com/office/officeart/2016/7/layout/BasicProcessNew"/>
    <dgm:cxn modelId="{1EA3F180-A917-4E67-9D1A-C75CF168EFE8}" type="presParOf" srcId="{19BD24D0-DDD1-44ED-878D-FBE818A382DE}" destId="{62AB5302-58FD-4923-9CB7-27E306A0B4B1}" srcOrd="7" destOrd="0" presId="urn:microsoft.com/office/officeart/2016/7/layout/BasicProcessNew"/>
    <dgm:cxn modelId="{7CAEC546-8427-4EEF-8B24-40A6AE1A310C}" type="presParOf" srcId="{19BD24D0-DDD1-44ED-878D-FBE818A382DE}" destId="{8B6D4934-7BEB-49F0-BEB9-49DCA169FAA2}" srcOrd="8" destOrd="0" presId="urn:microsoft.com/office/officeart/2016/7/layout/BasicProcessNew"/>
    <dgm:cxn modelId="{FC02FC0A-B841-4844-B786-33E0262F9D98}" type="presParOf" srcId="{19BD24D0-DDD1-44ED-878D-FBE818A382DE}" destId="{7839C6D9-CE80-41EF-9CF8-0E1731018386}" srcOrd="9" destOrd="0" presId="urn:microsoft.com/office/officeart/2016/7/layout/BasicProcessNew"/>
    <dgm:cxn modelId="{EDAF7548-73F7-4407-9031-4B9884E52AFE}" type="presParOf" srcId="{19BD24D0-DDD1-44ED-878D-FBE818A382DE}" destId="{847920F0-70F6-4238-9398-E1FD3EF54573}" srcOrd="10" destOrd="0" presId="urn:microsoft.com/office/officeart/2016/7/layout/BasicProcessNew"/>
    <dgm:cxn modelId="{3DF763CB-8CAA-4FF7-8890-3B1145A12976}" type="presParOf" srcId="{19BD24D0-DDD1-44ED-878D-FBE818A382DE}" destId="{19668053-6126-43CA-A935-C8F192DD8E5D}" srcOrd="11" destOrd="0" presId="urn:microsoft.com/office/officeart/2016/7/layout/BasicProcessNew"/>
    <dgm:cxn modelId="{60C69BF4-8917-4E40-A320-B39AAE6FA8B8}" type="presParOf" srcId="{19BD24D0-DDD1-44ED-878D-FBE818A382DE}" destId="{9B4E19D8-F75E-4AA7-9C75-787842444E8D}" srcOrd="12" destOrd="0" presId="urn:microsoft.com/office/officeart/2016/7/layout/BasicProcessNew"/>
    <dgm:cxn modelId="{A8A6F0CC-1822-47D6-849C-0B52EE7FB90A}" type="presParOf" srcId="{19BD24D0-DDD1-44ED-878D-FBE818A382DE}" destId="{710DDB6C-4504-44A6-9501-1095D6CF377A}" srcOrd="13" destOrd="0" presId="urn:microsoft.com/office/officeart/2016/7/layout/BasicProcessNew"/>
    <dgm:cxn modelId="{A177A4D4-B913-463F-9A4B-AC4703B34717}" type="presParOf" srcId="{19BD24D0-DDD1-44ED-878D-FBE818A382DE}" destId="{92C0E898-FB32-41B6-A20A-E4E4BE4FB914}" srcOrd="14" destOrd="0" presId="urn:microsoft.com/office/officeart/2016/7/layout/BasicProcessNew"/>
    <dgm:cxn modelId="{51D4D08E-8CC5-42C6-AF8D-786546B95E4A}" type="presParOf" srcId="{19BD24D0-DDD1-44ED-878D-FBE818A382DE}" destId="{9FFEA02C-F074-45D6-9538-6DEF3D724D0B}" srcOrd="15" destOrd="0" presId="urn:microsoft.com/office/officeart/2016/7/layout/BasicProcessNew"/>
    <dgm:cxn modelId="{591A1CD8-CE5D-444F-8891-501F0545E6E9}" type="presParOf" srcId="{19BD24D0-DDD1-44ED-878D-FBE818A382DE}" destId="{0B29DF23-869B-44C4-93A1-416CF08D474B}" srcOrd="16" destOrd="0" presId="urn:microsoft.com/office/officeart/2016/7/layout/BasicProcessNew"/>
    <dgm:cxn modelId="{6D0B2EFD-3451-4397-879E-7F36B42FCFC1}" type="presParOf" srcId="{19BD24D0-DDD1-44ED-878D-FBE818A382DE}" destId="{0266E884-BFC9-4258-8D9F-D2354087EB6E}" srcOrd="17" destOrd="0" presId="urn:microsoft.com/office/officeart/2016/7/layout/BasicProcessNew"/>
    <dgm:cxn modelId="{F536058D-D1AE-476D-803A-0CAAB1AEB4CC}" type="presParOf" srcId="{19BD24D0-DDD1-44ED-878D-FBE818A382DE}" destId="{68165DD3-F188-464F-ACAF-2009EA6A761C}" srcOrd="18" destOrd="0" presId="urn:microsoft.com/office/officeart/2016/7/layout/BasicProcessNew"/>
    <dgm:cxn modelId="{89D0761D-1FBB-40A1-8869-DD42A3084622}" type="presParOf" srcId="{19BD24D0-DDD1-44ED-878D-FBE818A382DE}" destId="{CFCF9D4C-835D-42F7-A22C-8DEF1DB694BA}" srcOrd="19" destOrd="0" presId="urn:microsoft.com/office/officeart/2016/7/layout/BasicProcessNew"/>
    <dgm:cxn modelId="{58892B09-FF8D-4C0E-B2CE-9F3CCC6EFC30}" type="presParOf" srcId="{19BD24D0-DDD1-44ED-878D-FBE818A382DE}" destId="{A56DFFA2-D4F6-4A07-AEC8-F5E63283A9F4}" srcOrd="20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9BC3D7-EF97-4889-BCDA-B48BF93120D9}">
      <dsp:nvSpPr>
        <dsp:cNvPr id="0" name=""/>
        <dsp:cNvSpPr/>
      </dsp:nvSpPr>
      <dsp:spPr>
        <a:xfrm>
          <a:off x="1327" y="1373275"/>
          <a:ext cx="1226811" cy="874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baseline="0" dirty="0"/>
            <a:t>Just A scary warning about apostasy</a:t>
          </a:r>
          <a:r>
            <a:rPr lang="en-NZ" sz="1100" b="1" kern="1200" baseline="0" dirty="0"/>
            <a:t>?</a:t>
          </a:r>
          <a:endParaRPr lang="en-US" sz="1100" kern="1200" dirty="0"/>
        </a:p>
      </dsp:txBody>
      <dsp:txXfrm>
        <a:off x="1327" y="1373275"/>
        <a:ext cx="1226811" cy="874103"/>
      </dsp:txXfrm>
    </dsp:sp>
    <dsp:sp modelId="{F54464E3-4D09-4C9E-8B3A-1DF7985D7B9F}">
      <dsp:nvSpPr>
        <dsp:cNvPr id="0" name=""/>
        <dsp:cNvSpPr/>
      </dsp:nvSpPr>
      <dsp:spPr>
        <a:xfrm>
          <a:off x="1251474" y="1688827"/>
          <a:ext cx="184021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D481BF-4E20-4879-BF77-2B5F50DAD230}">
      <dsp:nvSpPr>
        <dsp:cNvPr id="0" name=""/>
        <dsp:cNvSpPr/>
      </dsp:nvSpPr>
      <dsp:spPr>
        <a:xfrm>
          <a:off x="1458830" y="1373275"/>
          <a:ext cx="1226811" cy="874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baseline="0"/>
            <a:t>Verse 9 – feels better about the readers</a:t>
          </a:r>
          <a:endParaRPr lang="en-US" sz="1100" kern="1200"/>
        </a:p>
      </dsp:txBody>
      <dsp:txXfrm>
        <a:off x="1458830" y="1373275"/>
        <a:ext cx="1226811" cy="874103"/>
      </dsp:txXfrm>
    </dsp:sp>
    <dsp:sp modelId="{36B476EE-7077-4801-B3AD-DAD724BD1FB8}">
      <dsp:nvSpPr>
        <dsp:cNvPr id="0" name=""/>
        <dsp:cNvSpPr/>
      </dsp:nvSpPr>
      <dsp:spPr>
        <a:xfrm>
          <a:off x="2708977" y="1688827"/>
          <a:ext cx="184021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6D4934-7BEB-49F0-BEB9-49DCA169FAA2}">
      <dsp:nvSpPr>
        <dsp:cNvPr id="0" name=""/>
        <dsp:cNvSpPr/>
      </dsp:nvSpPr>
      <dsp:spPr>
        <a:xfrm>
          <a:off x="2916334" y="1373275"/>
          <a:ext cx="1226811" cy="874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baseline="0"/>
            <a:t>10-11 they look healthy, but can’t be lazy (12)</a:t>
          </a:r>
          <a:endParaRPr lang="en-US" sz="1100" kern="1200"/>
        </a:p>
      </dsp:txBody>
      <dsp:txXfrm>
        <a:off x="2916334" y="1373275"/>
        <a:ext cx="1226811" cy="874103"/>
      </dsp:txXfrm>
    </dsp:sp>
    <dsp:sp modelId="{847920F0-70F6-4238-9398-E1FD3EF54573}">
      <dsp:nvSpPr>
        <dsp:cNvPr id="0" name=""/>
        <dsp:cNvSpPr/>
      </dsp:nvSpPr>
      <dsp:spPr>
        <a:xfrm>
          <a:off x="4166480" y="1688827"/>
          <a:ext cx="184021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4E19D8-F75E-4AA7-9C75-787842444E8D}">
      <dsp:nvSpPr>
        <dsp:cNvPr id="0" name=""/>
        <dsp:cNvSpPr/>
      </dsp:nvSpPr>
      <dsp:spPr>
        <a:xfrm>
          <a:off x="4373837" y="1373275"/>
          <a:ext cx="1226811" cy="874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baseline="0"/>
            <a:t>God made promises to Abraham (13-15; Genesis 22)</a:t>
          </a:r>
          <a:endParaRPr lang="en-US" sz="1100" kern="1200"/>
        </a:p>
      </dsp:txBody>
      <dsp:txXfrm>
        <a:off x="4373837" y="1373275"/>
        <a:ext cx="1226811" cy="874103"/>
      </dsp:txXfrm>
    </dsp:sp>
    <dsp:sp modelId="{92C0E898-FB32-41B6-A20A-E4E4BE4FB914}">
      <dsp:nvSpPr>
        <dsp:cNvPr id="0" name=""/>
        <dsp:cNvSpPr/>
      </dsp:nvSpPr>
      <dsp:spPr>
        <a:xfrm>
          <a:off x="5623983" y="1688827"/>
          <a:ext cx="184021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29DF23-869B-44C4-93A1-416CF08D474B}">
      <dsp:nvSpPr>
        <dsp:cNvPr id="0" name=""/>
        <dsp:cNvSpPr/>
      </dsp:nvSpPr>
      <dsp:spPr>
        <a:xfrm>
          <a:off x="5831340" y="1373275"/>
          <a:ext cx="1226811" cy="874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baseline="0"/>
            <a:t>The promises to Abraham include others (16-17)</a:t>
          </a:r>
          <a:endParaRPr lang="en-US" sz="1100" kern="1200"/>
        </a:p>
      </dsp:txBody>
      <dsp:txXfrm>
        <a:off x="5831340" y="1373275"/>
        <a:ext cx="1226811" cy="874103"/>
      </dsp:txXfrm>
    </dsp:sp>
    <dsp:sp modelId="{68165DD3-F188-464F-ACAF-2009EA6A761C}">
      <dsp:nvSpPr>
        <dsp:cNvPr id="0" name=""/>
        <dsp:cNvSpPr/>
      </dsp:nvSpPr>
      <dsp:spPr>
        <a:xfrm>
          <a:off x="7081486" y="1688827"/>
          <a:ext cx="184021" cy="243000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6DFFA2-D4F6-4A07-AEC8-F5E63283A9F4}">
      <dsp:nvSpPr>
        <dsp:cNvPr id="0" name=""/>
        <dsp:cNvSpPr/>
      </dsp:nvSpPr>
      <dsp:spPr>
        <a:xfrm>
          <a:off x="7288843" y="1373275"/>
          <a:ext cx="1226811" cy="874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baseline="0"/>
            <a:t>Secure and safe (18)</a:t>
          </a:r>
          <a:endParaRPr lang="en-US" sz="1100" kern="1200"/>
        </a:p>
      </dsp:txBody>
      <dsp:txXfrm>
        <a:off x="7288843" y="1373275"/>
        <a:ext cx="1226811" cy="874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485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2438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0277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047697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4451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4338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024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4960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212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9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235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0790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062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688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9992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915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99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556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2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ow to &lt;strong&gt;Anchor&lt;/strong&gt; your Boat - BeaverLakeBoaters"/>
          <p:cNvPicPr>
            <a:picLocks noChangeAspect="1"/>
          </p:cNvPicPr>
          <p:nvPr/>
        </p:nvPicPr>
        <p:blipFill rotWithShape="1">
          <a:blip r:embed="rId3"/>
          <a:srcRect t="38506" b="21637"/>
          <a:stretch/>
        </p:blipFill>
        <p:spPr>
          <a:xfrm>
            <a:off x="20" y="10"/>
            <a:ext cx="9143980" cy="4251950"/>
          </a:xfrm>
          <a:prstGeom prst="rect">
            <a:avLst/>
          </a:prstGeom>
        </p:spPr>
      </p:pic>
      <p:cxnSp>
        <p:nvCxnSpPr>
          <p:cNvPr id="14" name="Straight Connector 13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4251960"/>
            <a:ext cx="9144000" cy="0"/>
          </a:xfrm>
          <a:prstGeom prst="line">
            <a:avLst/>
          </a:prstGeom>
          <a:ln w="82550" cap="sq">
            <a:solidFill>
              <a:srgbClr val="D9D9D9"/>
            </a:solidFill>
            <a:miter lim="800000"/>
          </a:ln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BFBFB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31" y="4437889"/>
            <a:ext cx="7773339" cy="1116711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have an anchor for your soul?</a:t>
            </a:r>
            <a:endParaRPr lang="en-NZ" sz="4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30" y="5636610"/>
            <a:ext cx="7773339" cy="580167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chemeClr val="tx1">
                    <a:lumMod val="50000"/>
                    <a:lumOff val="50000"/>
                  </a:schemeClr>
                </a:solidFill>
              </a:rPr>
              <a:t>Hebrews 6:9-20</a:t>
            </a:r>
            <a:endParaRPr lang="en-NZ" b="1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012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4571999"/>
          </a:xfrm>
          <a:prstGeom prst="rect">
            <a:avLst/>
          </a:prstGeom>
          <a:ln w="28575">
            <a:noFill/>
          </a:ln>
          <a:effectLst>
            <a:outerShdw blurRad="50800" dist="381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3489"/>
          <a:stretch/>
        </p:blipFill>
        <p:spPr>
          <a:xfrm>
            <a:off x="0" y="-2"/>
            <a:ext cx="9144000" cy="18181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32" y="4956620"/>
            <a:ext cx="7773338" cy="758380"/>
          </a:xfrm>
        </p:spPr>
        <p:txBody>
          <a:bodyPr>
            <a:normAutofit/>
          </a:bodyPr>
          <a:lstStyle/>
          <a:p>
            <a:r>
              <a:rPr lang="en-US" dirty="0"/>
              <a:t>Hebrews 6</a:t>
            </a:r>
            <a:endParaRPr lang="en-NZ" dirty="0"/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732180081"/>
              </p:ext>
            </p:extLst>
          </p:nvPr>
        </p:nvGraphicFramePr>
        <p:xfrm>
          <a:off x="352697" y="951345"/>
          <a:ext cx="8516983" cy="3620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39097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How to &lt;strong&gt;Anchor&lt;/strong&gt; your Boat - BeaverLakeBoaters"/>
          <p:cNvPicPr>
            <a:picLocks noChangeAspect="1"/>
          </p:cNvPicPr>
          <p:nvPr/>
        </p:nvPicPr>
        <p:blipFill rotWithShape="1">
          <a:blip r:embed="rId3"/>
          <a:srcRect l="18825" r="22011" b="-1"/>
          <a:stretch/>
        </p:blipFill>
        <p:spPr>
          <a:xfrm>
            <a:off x="5666173" y="10"/>
            <a:ext cx="3477827" cy="6857990"/>
          </a:xfrm>
          <a:prstGeom prst="rect">
            <a:avLst/>
          </a:prstGeom>
        </p:spPr>
      </p:pic>
      <p:cxnSp>
        <p:nvCxnSpPr>
          <p:cNvPr id="24" name="Straight Connector 23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66173" y="0"/>
            <a:ext cx="0" cy="6858000"/>
          </a:xfrm>
          <a:prstGeom prst="line">
            <a:avLst/>
          </a:prstGeom>
          <a:ln w="82550" cap="sq">
            <a:solidFill>
              <a:srgbClr val="D9D9D9"/>
            </a:solidFill>
            <a:miter lim="800000"/>
          </a:ln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BFBFB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3" y="618518"/>
            <a:ext cx="4487739" cy="1596177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NZ" sz="2300" i="1" dirty="0"/>
              <a:t>This passage tells us that our faith can endure patiently because God’s promises to us are secure, just as they were to Abraham.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2" y="2367093"/>
            <a:ext cx="4487739" cy="342410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An anchor of hope for your </a:t>
            </a:r>
            <a:r>
              <a:rPr lang="en-US" sz="2400" b="1" dirty="0" smtClean="0"/>
              <a:t>soul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36315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How to &lt;strong&gt;Anchor&lt;/strong&gt; your Boat - BeaverLakeBoaters"/>
          <p:cNvPicPr>
            <a:picLocks noChangeAspect="1"/>
          </p:cNvPicPr>
          <p:nvPr/>
        </p:nvPicPr>
        <p:blipFill rotWithShape="1">
          <a:blip r:embed="rId3"/>
          <a:srcRect l="18825" r="22011" b="-1"/>
          <a:stretch/>
        </p:blipFill>
        <p:spPr>
          <a:xfrm>
            <a:off x="5666173" y="10"/>
            <a:ext cx="3477827" cy="6857990"/>
          </a:xfrm>
          <a:prstGeom prst="rect">
            <a:avLst/>
          </a:prstGeom>
        </p:spPr>
      </p:pic>
      <p:cxnSp>
        <p:nvCxnSpPr>
          <p:cNvPr id="24" name="Straight Connector 23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66173" y="0"/>
            <a:ext cx="0" cy="6858000"/>
          </a:xfrm>
          <a:prstGeom prst="line">
            <a:avLst/>
          </a:prstGeom>
          <a:ln w="82550" cap="sq">
            <a:solidFill>
              <a:srgbClr val="D9D9D9"/>
            </a:solidFill>
            <a:miter lim="800000"/>
          </a:ln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BFBFB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3" y="618518"/>
            <a:ext cx="4487739" cy="1596177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NZ" sz="2300" i="1" dirty="0"/>
              <a:t>This passage tells us that our faith can endure patiently because God’s promises to us are secure, just as they were to Abraham.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2" y="2367093"/>
            <a:ext cx="4487739" cy="342410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An anchor of hope for your soul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An anchor attached to </a:t>
            </a:r>
            <a:r>
              <a:rPr lang="en-US" sz="2400" b="1" dirty="0" err="1"/>
              <a:t>jesus</a:t>
            </a:r>
            <a:r>
              <a:rPr lang="en-US" sz="2400" b="1" dirty="0"/>
              <a:t> </a:t>
            </a:r>
            <a:r>
              <a:rPr lang="en-US" sz="2400" b="1" dirty="0" err="1"/>
              <a:t>christ</a:t>
            </a:r>
            <a:endParaRPr lang="en-NZ" sz="2400" b="1" dirty="0"/>
          </a:p>
        </p:txBody>
      </p:sp>
    </p:spTree>
    <p:extLst>
      <p:ext uri="{BB962C8B-B14F-4D97-AF65-F5344CB8AC3E}">
        <p14:creationId xmlns:p14="http://schemas.microsoft.com/office/powerpoint/2010/main" xmlns="" val="36315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43</TotalTime>
  <Words>136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Droplet</vt:lpstr>
      <vt:lpstr>Do you have an anchor for your soul?</vt:lpstr>
      <vt:lpstr>Hebrews 6</vt:lpstr>
      <vt:lpstr>This passage tells us that our faith can endure patiently because God’s promises to us are secure, just as they were to Abraham.</vt:lpstr>
      <vt:lpstr>This passage tells us that our faith can endure patiently because God’s promises to us are secure, just as they were to Abraham.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you have an anchor for your soul?</dc:title>
  <dc:creator>Geoff Macpherson</dc:creator>
  <cp:lastModifiedBy>Trinity Church</cp:lastModifiedBy>
  <cp:revision>3</cp:revision>
  <dcterms:created xsi:type="dcterms:W3CDTF">2017-07-21T04:49:34Z</dcterms:created>
  <dcterms:modified xsi:type="dcterms:W3CDTF">2017-07-22T23:27:11Z</dcterms:modified>
</cp:coreProperties>
</file>