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diagrams/layout1.xml" ContentType="application/vnd.openxmlformats-officedocument.drawingml.diagram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6"/>
  </p:notesMasterIdLst>
  <p:sldIdLst>
    <p:sldId id="256" r:id="rId2"/>
    <p:sldId id="260" r:id="rId3"/>
    <p:sldId id="276" r:id="rId4"/>
    <p:sldId id="265" r:id="rId5"/>
  </p:sldIdLst>
  <p:sldSz cx="9144000" cy="6858000" type="screen4x3"/>
  <p:notesSz cx="6858000" cy="9144000"/>
  <p:defaultTextStyle>
    <a:lvl1pPr marL="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9pPr>
    <a:extLst/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77777"/>
    <a:srgbClr val="FFFFFF"/>
  </p:clrMru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seCell>
      <a:tcStyle>
        <a:tcBdr/>
      </a:tcStyle>
    </a:seCell>
    <a:swCell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  <a:neCell>
      <a:tcStyle>
        <a:tcBdr/>
      </a:tcStyle>
    </a:neCell>
    <a:nwCell>
      <a:tcStyle>
        <a:tcBdr/>
      </a:tcStyle>
    </a:nwCell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seCell>
      <a:tcStyle>
        <a:tcBdr/>
      </a:tcStyle>
    </a:seCell>
    <a:swCell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  <a:neCell>
      <a:tcStyle>
        <a:tcBdr/>
      </a:tcStyle>
    </a:neCell>
    <a:nwCell>
      <a:tcStyle>
        <a:tcBdr/>
      </a:tcStyle>
    </a:nwCell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  <a:nwCell>
      <a:tcStyle>
        <a:tcBdr/>
      </a:tcStyle>
    </a:nwCell>
  </a:tblStyle>
  <a:tblStyle styleId="{18603FDC-E32A-4AB5-989C-0864C3EAD2B8}" styleName="Themed Style 2 - Accent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  <a:nwCell>
      <a:tcStyle>
        <a:tcBdr/>
      </a:tcStyle>
    </a:nwCell>
  </a:tblStyle>
  <a:tblStyle styleId="{5C22544A-7EE6-4342-B048-85BDC9FD1C3A}" styleName="Medium Style 2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scrgbClr r="0" g="0" b="0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seCell>
      <a:tcStyle>
        <a:tcBdr/>
      </a:tcStyle>
    </a:seCell>
    <a:swCell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  <a:neCell>
      <a:tcStyle>
        <a:tcBdr/>
      </a:tcStyle>
    </a:neCell>
    <a:nwCell>
      <a:tcStyle>
        <a:tcBdr/>
      </a:tcStyle>
    </a:nw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  <a:nwCell>
      <a:tcStyle>
        <a:tcBdr/>
      </a:tcStyle>
    </a:nwCell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seCell>
      <a:tcStyle>
        <a:tcBdr/>
      </a:tcStyle>
    </a:seCell>
    <a:swCell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  <a:neCell>
      <a:tcStyle>
        <a:tcBdr/>
      </a:tcStyle>
    </a:neCell>
    <a:nwCell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2" d="100"/>
          <a:sy n="62" d="100"/>
        </p:scale>
        <p:origin x="-84" y="-1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05D35E0-9A5D-4EB8-8A48-4ED52D2D6EAC}" type="doc">
      <dgm:prSet loTypeId="urn:microsoft.com/office/officeart/2005/8/layout/hierarchy4#2" loCatId="hierarchy" qsTypeId="urn:microsoft.com/office/officeart/2005/8/quickstyle/3d5#1" qsCatId="3D" csTypeId="urn:microsoft.com/office/officeart/2005/8/colors/colorful1" csCatId="colorful" phldr="1"/>
      <dgm:spPr/>
      <dgm:t>
        <a:bodyPr/>
        <a:lstStyle>
          <a:extLst/>
        </a:lstStyle>
        <a:p>
          <a:endParaRPr lang="en-US"/>
        </a:p>
      </dgm:t>
    </dgm:pt>
    <dgm:pt modelId="{F9A846BA-06FB-46AF-80ED-5EA0073A08FA}">
      <dgm:prSet phldrT="[Text]"/>
      <dgm:spPr/>
      <dgm:t>
        <a:bodyPr/>
        <a:lstStyle>
          <a:extLst/>
        </a:lstStyle>
        <a:p>
          <a:r>
            <a:rPr lang="en-US" dirty="0" smtClean="0"/>
            <a:t>Context is everything</a:t>
          </a:r>
          <a:endParaRPr lang="en-US" dirty="0"/>
        </a:p>
      </dgm:t>
    </dgm:pt>
    <dgm:pt modelId="{867140E2-327F-4343-AA77-39B40F758E20}" type="parTrans" cxnId="{E0A59ECF-A5D6-4165-81D6-37160CDE59E0}">
      <dgm:prSet/>
      <dgm:spPr/>
      <dgm:t>
        <a:bodyPr/>
        <a:lstStyle>
          <a:extLst/>
        </a:lstStyle>
        <a:p>
          <a:endParaRPr lang="en-US"/>
        </a:p>
      </dgm:t>
    </dgm:pt>
    <dgm:pt modelId="{D054D334-137E-4116-BF8C-3B5A64D95A38}" type="sibTrans" cxnId="{E0A59ECF-A5D6-4165-81D6-37160CDE59E0}">
      <dgm:prSet/>
      <dgm:spPr/>
      <dgm:t>
        <a:bodyPr/>
        <a:lstStyle>
          <a:extLst/>
        </a:lstStyle>
        <a:p>
          <a:endParaRPr lang="en-US"/>
        </a:p>
      </dgm:t>
    </dgm:pt>
    <dgm:pt modelId="{F158A836-9807-4BB5-96D7-55AAE48F5E54}">
      <dgm:prSet phldrT="[Text]"/>
      <dgm:spPr/>
      <dgm:t>
        <a:bodyPr/>
        <a:lstStyle>
          <a:extLst/>
        </a:lstStyle>
        <a:p>
          <a:r>
            <a:rPr lang="en-US" dirty="0" smtClean="0"/>
            <a:t>Paul</a:t>
          </a:r>
          <a:endParaRPr lang="en-US" dirty="0"/>
        </a:p>
      </dgm:t>
    </dgm:pt>
    <dgm:pt modelId="{558C0938-D0E9-4B08-AF25-06F808A3FD1D}" type="parTrans" cxnId="{5DEF2495-9985-44C6-8EDA-3F14AE904248}">
      <dgm:prSet/>
      <dgm:spPr/>
      <dgm:t>
        <a:bodyPr/>
        <a:lstStyle>
          <a:extLst/>
        </a:lstStyle>
        <a:p>
          <a:endParaRPr lang="en-US"/>
        </a:p>
      </dgm:t>
    </dgm:pt>
    <dgm:pt modelId="{641FD4FB-DEB5-4BAD-8DE6-FF7449A706FD}" type="sibTrans" cxnId="{5DEF2495-9985-44C6-8EDA-3F14AE904248}">
      <dgm:prSet/>
      <dgm:spPr/>
      <dgm:t>
        <a:bodyPr/>
        <a:lstStyle>
          <a:extLst/>
        </a:lstStyle>
        <a:p>
          <a:endParaRPr lang="en-US"/>
        </a:p>
      </dgm:t>
    </dgm:pt>
    <dgm:pt modelId="{1D5437B4-AE63-4725-B3BF-757CE9D3B51A}">
      <dgm:prSet phldrT="[Text]"/>
      <dgm:spPr/>
      <dgm:t>
        <a:bodyPr/>
        <a:lstStyle>
          <a:extLst/>
        </a:lstStyle>
        <a:p>
          <a:r>
            <a:rPr lang="en-US" dirty="0" smtClean="0"/>
            <a:t>Barnabas</a:t>
          </a:r>
          <a:endParaRPr lang="en-US" dirty="0"/>
        </a:p>
      </dgm:t>
    </dgm:pt>
    <dgm:pt modelId="{EE3EA5B9-D085-48DC-A4C9-23E6FD27D486}" type="parTrans" cxnId="{1890C31B-6C5A-492A-B02D-6A7C8BDE111A}">
      <dgm:prSet/>
      <dgm:spPr/>
      <dgm:t>
        <a:bodyPr/>
        <a:lstStyle>
          <a:extLst/>
        </a:lstStyle>
        <a:p>
          <a:endParaRPr lang="en-US"/>
        </a:p>
      </dgm:t>
    </dgm:pt>
    <dgm:pt modelId="{77151872-762C-4E0C-84E2-38FC583BA821}" type="sibTrans" cxnId="{1890C31B-6C5A-492A-B02D-6A7C8BDE111A}">
      <dgm:prSet/>
      <dgm:spPr/>
      <dgm:t>
        <a:bodyPr/>
        <a:lstStyle>
          <a:extLst/>
        </a:lstStyle>
        <a:p>
          <a:endParaRPr lang="en-US"/>
        </a:p>
      </dgm:t>
    </dgm:pt>
    <dgm:pt modelId="{F4DD7773-E0F0-4CA0-AE12-39FE24E2D38B}">
      <dgm:prSet phldrT="[Text]"/>
      <dgm:spPr/>
      <dgm:t>
        <a:bodyPr/>
        <a:lstStyle>
          <a:extLst/>
        </a:lstStyle>
        <a:p>
          <a:r>
            <a:rPr lang="en-US" dirty="0" smtClean="0"/>
            <a:t>John Mark</a:t>
          </a:r>
          <a:endParaRPr lang="en-US" dirty="0"/>
        </a:p>
      </dgm:t>
    </dgm:pt>
    <dgm:pt modelId="{5EB1A185-9242-4C2E-BC90-611B22CE7796}" type="parTrans" cxnId="{71F9C174-A9A7-4C4B-82AD-F0A584F94B69}">
      <dgm:prSet/>
      <dgm:spPr/>
      <dgm:t>
        <a:bodyPr/>
        <a:lstStyle>
          <a:extLst/>
        </a:lstStyle>
        <a:p>
          <a:endParaRPr lang="en-US"/>
        </a:p>
      </dgm:t>
    </dgm:pt>
    <dgm:pt modelId="{BDF0DF6A-C77C-48ED-8BA1-44B4EE5AE580}" type="sibTrans" cxnId="{71F9C174-A9A7-4C4B-82AD-F0A584F94B69}">
      <dgm:prSet/>
      <dgm:spPr/>
      <dgm:t>
        <a:bodyPr/>
        <a:lstStyle>
          <a:extLst/>
        </a:lstStyle>
        <a:p>
          <a:endParaRPr lang="en-US"/>
        </a:p>
      </dgm:t>
    </dgm:pt>
    <dgm:pt modelId="{E7099059-3858-4031-AA26-70F1AE740B29}">
      <dgm:prSet phldrT="[Text]"/>
      <dgm:spPr/>
      <dgm:t>
        <a:bodyPr/>
        <a:lstStyle>
          <a:extLst/>
        </a:lstStyle>
        <a:p>
          <a:r>
            <a:rPr lang="en-US" dirty="0" smtClean="0"/>
            <a:t>The rub</a:t>
          </a:r>
          <a:endParaRPr lang="en-US" dirty="0"/>
        </a:p>
      </dgm:t>
    </dgm:pt>
    <dgm:pt modelId="{2AD9F856-1FCF-4306-9F3B-5565B9795A99}" type="parTrans" cxnId="{C6BE03DB-B2D6-41F0-AD77-FF31B62F1DBE}">
      <dgm:prSet/>
      <dgm:spPr/>
      <dgm:t>
        <a:bodyPr/>
        <a:lstStyle>
          <a:extLst/>
        </a:lstStyle>
        <a:p>
          <a:endParaRPr lang="en-US"/>
        </a:p>
      </dgm:t>
    </dgm:pt>
    <dgm:pt modelId="{05C988DA-E2F2-414D-AFF5-AF61883FBE3F}" type="sibTrans" cxnId="{C6BE03DB-B2D6-41F0-AD77-FF31B62F1DBE}">
      <dgm:prSet/>
      <dgm:spPr/>
      <dgm:t>
        <a:bodyPr/>
        <a:lstStyle>
          <a:extLst/>
        </a:lstStyle>
        <a:p>
          <a:endParaRPr lang="en-US"/>
        </a:p>
      </dgm:t>
    </dgm:pt>
    <dgm:pt modelId="{31F49077-DBE9-44A1-A1DC-E5B1FCF7A0AB}" type="pres">
      <dgm:prSet presAssocID="{105D35E0-9A5D-4EB8-8A48-4ED52D2D6EAC}" presName="Name0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>
          <a:extLst/>
        </a:lstStyle>
        <a:p>
          <a:endParaRPr lang="en-US"/>
        </a:p>
      </dgm:t>
    </dgm:pt>
    <dgm:pt modelId="{C18E4812-C36C-4299-A23F-F302133DE763}" type="pres">
      <dgm:prSet presAssocID="{F9A846BA-06FB-46AF-80ED-5EA0073A08FA}" presName="vertOne" presStyleCnt="0"/>
      <dgm:spPr/>
      <dgm:t>
        <a:bodyPr/>
        <a:lstStyle>
          <a:extLst/>
        </a:lstStyle>
        <a:p>
          <a:endParaRPr lang="en-US"/>
        </a:p>
      </dgm:t>
    </dgm:pt>
    <dgm:pt modelId="{C09C4BAB-D6A7-468D-B07E-BB5310B681B1}" type="pres">
      <dgm:prSet presAssocID="{F9A846BA-06FB-46AF-80ED-5EA0073A08FA}" presName="txOne" presStyleLbl="node0" presStyleIdx="0" presStyleCnt="1">
        <dgm:presLayoutVars>
          <dgm:chPref val="3"/>
        </dgm:presLayoutVars>
      </dgm:prSet>
      <dgm:spPr/>
      <dgm:t>
        <a:bodyPr/>
        <a:lstStyle>
          <a:extLst/>
        </a:lstStyle>
        <a:p>
          <a:endParaRPr lang="en-US"/>
        </a:p>
      </dgm:t>
    </dgm:pt>
    <dgm:pt modelId="{18A19349-6365-47F8-835F-0C81437E72A0}" type="pres">
      <dgm:prSet presAssocID="{F9A846BA-06FB-46AF-80ED-5EA0073A08FA}" presName="parTransOne" presStyleCnt="0"/>
      <dgm:spPr/>
      <dgm:t>
        <a:bodyPr/>
        <a:lstStyle>
          <a:extLst/>
        </a:lstStyle>
        <a:p>
          <a:endParaRPr lang="en-US"/>
        </a:p>
      </dgm:t>
    </dgm:pt>
    <dgm:pt modelId="{C5AC6143-59D1-4B00-BB54-9411E2A2B7A8}" type="pres">
      <dgm:prSet presAssocID="{F9A846BA-06FB-46AF-80ED-5EA0073A08FA}" presName="horzOne" presStyleCnt="0"/>
      <dgm:spPr/>
      <dgm:t>
        <a:bodyPr/>
        <a:lstStyle>
          <a:extLst/>
        </a:lstStyle>
        <a:p>
          <a:endParaRPr lang="en-US"/>
        </a:p>
      </dgm:t>
    </dgm:pt>
    <dgm:pt modelId="{4A9763C1-EDA1-45C9-8C0D-0D8BCFBFE4CE}" type="pres">
      <dgm:prSet presAssocID="{F158A836-9807-4BB5-96D7-55AAE48F5E54}" presName="vertTwo" presStyleCnt="0"/>
      <dgm:spPr/>
      <dgm:t>
        <a:bodyPr/>
        <a:lstStyle>
          <a:extLst/>
        </a:lstStyle>
        <a:p>
          <a:endParaRPr lang="en-US"/>
        </a:p>
      </dgm:t>
    </dgm:pt>
    <dgm:pt modelId="{65D17466-8AE6-4EF6-80A3-4A2D022A1AF2}" type="pres">
      <dgm:prSet presAssocID="{F158A836-9807-4BB5-96D7-55AAE48F5E54}" presName="txTwo" presStyleLbl="node2" presStyleIdx="0" presStyleCnt="4">
        <dgm:presLayoutVars>
          <dgm:chPref val="3"/>
        </dgm:presLayoutVars>
      </dgm:prSet>
      <dgm:spPr/>
      <dgm:t>
        <a:bodyPr/>
        <a:lstStyle>
          <a:extLst/>
        </a:lstStyle>
        <a:p>
          <a:endParaRPr lang="en-US"/>
        </a:p>
      </dgm:t>
    </dgm:pt>
    <dgm:pt modelId="{43B90D46-2F30-46ED-8AD5-00925FB7223A}" type="pres">
      <dgm:prSet presAssocID="{F158A836-9807-4BB5-96D7-55AAE48F5E54}" presName="parTransTwo" presStyleCnt="0"/>
      <dgm:spPr/>
      <dgm:t>
        <a:bodyPr/>
        <a:lstStyle>
          <a:extLst/>
        </a:lstStyle>
        <a:p>
          <a:endParaRPr lang="en-US"/>
        </a:p>
      </dgm:t>
    </dgm:pt>
    <dgm:pt modelId="{5265AFDA-E228-4DDC-9FDB-99B5739E8799}" type="pres">
      <dgm:prSet presAssocID="{F158A836-9807-4BB5-96D7-55AAE48F5E54}" presName="horzTwo" presStyleCnt="0"/>
      <dgm:spPr/>
      <dgm:t>
        <a:bodyPr/>
        <a:lstStyle>
          <a:extLst/>
        </a:lstStyle>
        <a:p>
          <a:endParaRPr lang="en-US"/>
        </a:p>
      </dgm:t>
    </dgm:pt>
    <dgm:pt modelId="{34141CC7-894D-4C91-ABB5-790C952BBCF1}" type="pres">
      <dgm:prSet presAssocID="{641FD4FB-DEB5-4BAD-8DE6-FF7449A706FD}" presName="sibSpaceTwo" presStyleCnt="0"/>
      <dgm:spPr/>
      <dgm:t>
        <a:bodyPr/>
        <a:lstStyle>
          <a:extLst/>
        </a:lstStyle>
        <a:p>
          <a:endParaRPr lang="en-US"/>
        </a:p>
      </dgm:t>
    </dgm:pt>
    <dgm:pt modelId="{4DBD85E0-526A-433E-AA20-844244992F90}" type="pres">
      <dgm:prSet presAssocID="{1D5437B4-AE63-4725-B3BF-757CE9D3B51A}" presName="vertTwo" presStyleCnt="0"/>
      <dgm:spPr/>
      <dgm:t>
        <a:bodyPr/>
        <a:lstStyle>
          <a:extLst/>
        </a:lstStyle>
        <a:p>
          <a:endParaRPr lang="en-US"/>
        </a:p>
      </dgm:t>
    </dgm:pt>
    <dgm:pt modelId="{D1C32F7D-B459-45E7-8599-1C37444288A4}" type="pres">
      <dgm:prSet presAssocID="{1D5437B4-AE63-4725-B3BF-757CE9D3B51A}" presName="txTwo" presStyleLbl="node2" presStyleIdx="1" presStyleCnt="4">
        <dgm:presLayoutVars>
          <dgm:chPref val="3"/>
        </dgm:presLayoutVars>
      </dgm:prSet>
      <dgm:spPr/>
      <dgm:t>
        <a:bodyPr/>
        <a:lstStyle>
          <a:extLst/>
        </a:lstStyle>
        <a:p>
          <a:endParaRPr lang="en-US"/>
        </a:p>
      </dgm:t>
    </dgm:pt>
    <dgm:pt modelId="{5D2D5C49-3FCA-409B-A2C5-D92FC98F2CAA}" type="pres">
      <dgm:prSet presAssocID="{1D5437B4-AE63-4725-B3BF-757CE9D3B51A}" presName="parTransTwo" presStyleCnt="0"/>
      <dgm:spPr/>
      <dgm:t>
        <a:bodyPr/>
        <a:lstStyle>
          <a:extLst/>
        </a:lstStyle>
        <a:p>
          <a:endParaRPr lang="en-US"/>
        </a:p>
      </dgm:t>
    </dgm:pt>
    <dgm:pt modelId="{626C0D09-BFC6-4CE1-B7D1-362C534ADE8D}" type="pres">
      <dgm:prSet presAssocID="{1D5437B4-AE63-4725-B3BF-757CE9D3B51A}" presName="horzTwo" presStyleCnt="0"/>
      <dgm:spPr/>
      <dgm:t>
        <a:bodyPr/>
        <a:lstStyle>
          <a:extLst/>
        </a:lstStyle>
        <a:p>
          <a:endParaRPr lang="en-US"/>
        </a:p>
      </dgm:t>
    </dgm:pt>
    <dgm:pt modelId="{446599AB-B680-4B28-82B7-0593C47118C8}" type="pres">
      <dgm:prSet presAssocID="{77151872-762C-4E0C-84E2-38FC583BA821}" presName="sibSpaceTwo" presStyleCnt="0"/>
      <dgm:spPr/>
      <dgm:t>
        <a:bodyPr/>
        <a:lstStyle>
          <a:extLst/>
        </a:lstStyle>
        <a:p>
          <a:endParaRPr lang="en-US"/>
        </a:p>
      </dgm:t>
    </dgm:pt>
    <dgm:pt modelId="{65C5EE98-B3C9-4E5C-8CBF-883A24D98EC7}" type="pres">
      <dgm:prSet presAssocID="{F4DD7773-E0F0-4CA0-AE12-39FE24E2D38B}" presName="vertTwo" presStyleCnt="0"/>
      <dgm:spPr/>
      <dgm:t>
        <a:bodyPr/>
        <a:lstStyle>
          <a:extLst/>
        </a:lstStyle>
        <a:p>
          <a:endParaRPr lang="en-US"/>
        </a:p>
      </dgm:t>
    </dgm:pt>
    <dgm:pt modelId="{5C53023D-DA3B-429C-A637-D4C76DD550B7}" type="pres">
      <dgm:prSet presAssocID="{F4DD7773-E0F0-4CA0-AE12-39FE24E2D38B}" presName="txTwo" presStyleLbl="node2" presStyleIdx="2" presStyleCnt="4">
        <dgm:presLayoutVars>
          <dgm:chPref val="3"/>
        </dgm:presLayoutVars>
      </dgm:prSet>
      <dgm:spPr/>
      <dgm:t>
        <a:bodyPr/>
        <a:lstStyle>
          <a:extLst/>
        </a:lstStyle>
        <a:p>
          <a:endParaRPr lang="en-US"/>
        </a:p>
      </dgm:t>
    </dgm:pt>
    <dgm:pt modelId="{8D10DD1F-A51D-4898-B8C6-0BEA1FF0195A}" type="pres">
      <dgm:prSet presAssocID="{F4DD7773-E0F0-4CA0-AE12-39FE24E2D38B}" presName="parTransTwo" presStyleCnt="0"/>
      <dgm:spPr/>
      <dgm:t>
        <a:bodyPr/>
        <a:lstStyle>
          <a:extLst/>
        </a:lstStyle>
        <a:p>
          <a:endParaRPr lang="en-US"/>
        </a:p>
      </dgm:t>
    </dgm:pt>
    <dgm:pt modelId="{58BE194D-6F64-4005-9BF5-B80B19E05BEF}" type="pres">
      <dgm:prSet presAssocID="{F4DD7773-E0F0-4CA0-AE12-39FE24E2D38B}" presName="horzTwo" presStyleCnt="0"/>
      <dgm:spPr/>
      <dgm:t>
        <a:bodyPr/>
        <a:lstStyle>
          <a:extLst/>
        </a:lstStyle>
        <a:p>
          <a:endParaRPr lang="en-US"/>
        </a:p>
      </dgm:t>
    </dgm:pt>
    <dgm:pt modelId="{D7003DC4-A656-4909-B2FF-FAA6419ACEC7}" type="pres">
      <dgm:prSet presAssocID="{BDF0DF6A-C77C-48ED-8BA1-44B4EE5AE580}" presName="sibSpaceTwo" presStyleCnt="0"/>
      <dgm:spPr/>
      <dgm:t>
        <a:bodyPr/>
        <a:lstStyle>
          <a:extLst/>
        </a:lstStyle>
        <a:p>
          <a:endParaRPr lang="en-US"/>
        </a:p>
      </dgm:t>
    </dgm:pt>
    <dgm:pt modelId="{12A9463C-744C-4DE4-8E88-C6444D940494}" type="pres">
      <dgm:prSet presAssocID="{E7099059-3858-4031-AA26-70F1AE740B29}" presName="vertTwo" presStyleCnt="0"/>
      <dgm:spPr/>
      <dgm:t>
        <a:bodyPr/>
        <a:lstStyle>
          <a:extLst/>
        </a:lstStyle>
        <a:p>
          <a:endParaRPr lang="en-US"/>
        </a:p>
      </dgm:t>
    </dgm:pt>
    <dgm:pt modelId="{71888359-F0DC-489E-B35A-9F5289C4BFFD}" type="pres">
      <dgm:prSet presAssocID="{E7099059-3858-4031-AA26-70F1AE740B29}" presName="txTwo" presStyleLbl="node2" presStyleIdx="3" presStyleCnt="4">
        <dgm:presLayoutVars>
          <dgm:chPref val="3"/>
        </dgm:presLayoutVars>
      </dgm:prSet>
      <dgm:spPr/>
      <dgm:t>
        <a:bodyPr/>
        <a:lstStyle>
          <a:extLst/>
        </a:lstStyle>
        <a:p>
          <a:endParaRPr lang="en-US"/>
        </a:p>
      </dgm:t>
    </dgm:pt>
    <dgm:pt modelId="{4D76A402-D8DD-43C1-A7CD-A27840BCC8B9}" type="pres">
      <dgm:prSet presAssocID="{E7099059-3858-4031-AA26-70F1AE740B29}" presName="parTransTwo" presStyleCnt="0"/>
      <dgm:spPr/>
      <dgm:t>
        <a:bodyPr/>
        <a:lstStyle>
          <a:extLst/>
        </a:lstStyle>
        <a:p>
          <a:endParaRPr lang="en-US"/>
        </a:p>
      </dgm:t>
    </dgm:pt>
    <dgm:pt modelId="{856176A2-0199-4FA6-AC46-6B8D767AB282}" type="pres">
      <dgm:prSet presAssocID="{E7099059-3858-4031-AA26-70F1AE740B29}" presName="horzTwo" presStyleCnt="0"/>
      <dgm:spPr/>
      <dgm:t>
        <a:bodyPr/>
        <a:lstStyle>
          <a:extLst/>
        </a:lstStyle>
        <a:p>
          <a:endParaRPr lang="en-US"/>
        </a:p>
      </dgm:t>
    </dgm:pt>
  </dgm:ptLst>
  <dgm:cxnLst>
    <dgm:cxn modelId="{77ECA4F6-222A-4392-9631-810129090796}" type="presOf" srcId="{F158A836-9807-4BB5-96D7-55AAE48F5E54}" destId="{65D17466-8AE6-4EF6-80A3-4A2D022A1AF2}" srcOrd="0" destOrd="0" presId="urn:microsoft.com/office/officeart/2005/8/layout/hierarchy4#2"/>
    <dgm:cxn modelId="{7DADF4A3-01CF-44AB-B22D-12966F7A757F}" type="presOf" srcId="{E7099059-3858-4031-AA26-70F1AE740B29}" destId="{71888359-F0DC-489E-B35A-9F5289C4BFFD}" srcOrd="0" destOrd="0" presId="urn:microsoft.com/office/officeart/2005/8/layout/hierarchy4#2"/>
    <dgm:cxn modelId="{71F9C174-A9A7-4C4B-82AD-F0A584F94B69}" srcId="{F9A846BA-06FB-46AF-80ED-5EA0073A08FA}" destId="{F4DD7773-E0F0-4CA0-AE12-39FE24E2D38B}" srcOrd="2" destOrd="0" parTransId="{5EB1A185-9242-4C2E-BC90-611B22CE7796}" sibTransId="{BDF0DF6A-C77C-48ED-8BA1-44B4EE5AE580}"/>
    <dgm:cxn modelId="{29E6389A-95A4-4601-AAE6-0D1F2035B251}" type="presOf" srcId="{105D35E0-9A5D-4EB8-8A48-4ED52D2D6EAC}" destId="{31F49077-DBE9-44A1-A1DC-E5B1FCF7A0AB}" srcOrd="0" destOrd="0" presId="urn:microsoft.com/office/officeart/2005/8/layout/hierarchy4#2"/>
    <dgm:cxn modelId="{4CF0A864-B5D8-42BA-9101-F66B8F6945DD}" type="presOf" srcId="{1D5437B4-AE63-4725-B3BF-757CE9D3B51A}" destId="{D1C32F7D-B459-45E7-8599-1C37444288A4}" srcOrd="0" destOrd="0" presId="urn:microsoft.com/office/officeart/2005/8/layout/hierarchy4#2"/>
    <dgm:cxn modelId="{E0A59ECF-A5D6-4165-81D6-37160CDE59E0}" srcId="{105D35E0-9A5D-4EB8-8A48-4ED52D2D6EAC}" destId="{F9A846BA-06FB-46AF-80ED-5EA0073A08FA}" srcOrd="0" destOrd="0" parTransId="{867140E2-327F-4343-AA77-39B40F758E20}" sibTransId="{D054D334-137E-4116-BF8C-3B5A64D95A38}"/>
    <dgm:cxn modelId="{5DEF2495-9985-44C6-8EDA-3F14AE904248}" srcId="{F9A846BA-06FB-46AF-80ED-5EA0073A08FA}" destId="{F158A836-9807-4BB5-96D7-55AAE48F5E54}" srcOrd="0" destOrd="0" parTransId="{558C0938-D0E9-4B08-AF25-06F808A3FD1D}" sibTransId="{641FD4FB-DEB5-4BAD-8DE6-FF7449A706FD}"/>
    <dgm:cxn modelId="{C6BE03DB-B2D6-41F0-AD77-FF31B62F1DBE}" srcId="{F9A846BA-06FB-46AF-80ED-5EA0073A08FA}" destId="{E7099059-3858-4031-AA26-70F1AE740B29}" srcOrd="3" destOrd="0" parTransId="{2AD9F856-1FCF-4306-9F3B-5565B9795A99}" sibTransId="{05C988DA-E2F2-414D-AFF5-AF61883FBE3F}"/>
    <dgm:cxn modelId="{1890C31B-6C5A-492A-B02D-6A7C8BDE111A}" srcId="{F9A846BA-06FB-46AF-80ED-5EA0073A08FA}" destId="{1D5437B4-AE63-4725-B3BF-757CE9D3B51A}" srcOrd="1" destOrd="0" parTransId="{EE3EA5B9-D085-48DC-A4C9-23E6FD27D486}" sibTransId="{77151872-762C-4E0C-84E2-38FC583BA821}"/>
    <dgm:cxn modelId="{180DAC74-716C-4B91-927A-EB59F07C3D47}" type="presOf" srcId="{F9A846BA-06FB-46AF-80ED-5EA0073A08FA}" destId="{C09C4BAB-D6A7-468D-B07E-BB5310B681B1}" srcOrd="0" destOrd="0" presId="urn:microsoft.com/office/officeart/2005/8/layout/hierarchy4#2"/>
    <dgm:cxn modelId="{F0D93C89-B981-4EC7-A158-B41F12973EF1}" type="presOf" srcId="{F4DD7773-E0F0-4CA0-AE12-39FE24E2D38B}" destId="{5C53023D-DA3B-429C-A637-D4C76DD550B7}" srcOrd="0" destOrd="0" presId="urn:microsoft.com/office/officeart/2005/8/layout/hierarchy4#2"/>
    <dgm:cxn modelId="{6E5FF87A-EF21-4C6F-973C-4194F1A84FC1}" type="presParOf" srcId="{31F49077-DBE9-44A1-A1DC-E5B1FCF7A0AB}" destId="{C18E4812-C36C-4299-A23F-F302133DE763}" srcOrd="0" destOrd="0" presId="urn:microsoft.com/office/officeart/2005/8/layout/hierarchy4#2"/>
    <dgm:cxn modelId="{9FF011B4-BE67-4925-835E-2F8D1C1ED733}" type="presParOf" srcId="{C18E4812-C36C-4299-A23F-F302133DE763}" destId="{C09C4BAB-D6A7-468D-B07E-BB5310B681B1}" srcOrd="0" destOrd="0" presId="urn:microsoft.com/office/officeart/2005/8/layout/hierarchy4#2"/>
    <dgm:cxn modelId="{AC0D0812-CB6B-4A67-B4E7-D96496C7D9CC}" type="presParOf" srcId="{C18E4812-C36C-4299-A23F-F302133DE763}" destId="{18A19349-6365-47F8-835F-0C81437E72A0}" srcOrd="1" destOrd="0" presId="urn:microsoft.com/office/officeart/2005/8/layout/hierarchy4#2"/>
    <dgm:cxn modelId="{C0BA2F4A-470D-4EFC-9780-18BE46D59070}" type="presParOf" srcId="{C18E4812-C36C-4299-A23F-F302133DE763}" destId="{C5AC6143-59D1-4B00-BB54-9411E2A2B7A8}" srcOrd="2" destOrd="0" presId="urn:microsoft.com/office/officeart/2005/8/layout/hierarchy4#2"/>
    <dgm:cxn modelId="{6ED225B3-B8BE-45E7-80BE-93729EED8A23}" type="presParOf" srcId="{C5AC6143-59D1-4B00-BB54-9411E2A2B7A8}" destId="{4A9763C1-EDA1-45C9-8C0D-0D8BCFBFE4CE}" srcOrd="0" destOrd="0" presId="urn:microsoft.com/office/officeart/2005/8/layout/hierarchy4#2"/>
    <dgm:cxn modelId="{450595F5-D4DC-4058-B727-CD0E3956EDAC}" type="presParOf" srcId="{4A9763C1-EDA1-45C9-8C0D-0D8BCFBFE4CE}" destId="{65D17466-8AE6-4EF6-80A3-4A2D022A1AF2}" srcOrd="0" destOrd="0" presId="urn:microsoft.com/office/officeart/2005/8/layout/hierarchy4#2"/>
    <dgm:cxn modelId="{38CD89B1-83FF-4663-A14A-2A4C52E5B64D}" type="presParOf" srcId="{4A9763C1-EDA1-45C9-8C0D-0D8BCFBFE4CE}" destId="{43B90D46-2F30-46ED-8AD5-00925FB7223A}" srcOrd="1" destOrd="0" presId="urn:microsoft.com/office/officeart/2005/8/layout/hierarchy4#2"/>
    <dgm:cxn modelId="{27B99D7E-4548-4DEB-909F-344F804FC9D8}" type="presParOf" srcId="{4A9763C1-EDA1-45C9-8C0D-0D8BCFBFE4CE}" destId="{5265AFDA-E228-4DDC-9FDB-99B5739E8799}" srcOrd="2" destOrd="0" presId="urn:microsoft.com/office/officeart/2005/8/layout/hierarchy4#2"/>
    <dgm:cxn modelId="{EF38F944-8C9F-4954-BB72-7F867490F0B3}" type="presParOf" srcId="{C5AC6143-59D1-4B00-BB54-9411E2A2B7A8}" destId="{34141CC7-894D-4C91-ABB5-790C952BBCF1}" srcOrd="1" destOrd="0" presId="urn:microsoft.com/office/officeart/2005/8/layout/hierarchy4#2"/>
    <dgm:cxn modelId="{3784D0A2-8710-4959-AA26-D018E401D58C}" type="presParOf" srcId="{C5AC6143-59D1-4B00-BB54-9411E2A2B7A8}" destId="{4DBD85E0-526A-433E-AA20-844244992F90}" srcOrd="2" destOrd="0" presId="urn:microsoft.com/office/officeart/2005/8/layout/hierarchy4#2"/>
    <dgm:cxn modelId="{AE638A02-8094-4149-9179-1045F88C748E}" type="presParOf" srcId="{4DBD85E0-526A-433E-AA20-844244992F90}" destId="{D1C32F7D-B459-45E7-8599-1C37444288A4}" srcOrd="0" destOrd="0" presId="urn:microsoft.com/office/officeart/2005/8/layout/hierarchy4#2"/>
    <dgm:cxn modelId="{20A13AAD-F9A6-4E8B-ADB9-CCBB6E16B5C7}" type="presParOf" srcId="{4DBD85E0-526A-433E-AA20-844244992F90}" destId="{5D2D5C49-3FCA-409B-A2C5-D92FC98F2CAA}" srcOrd="1" destOrd="0" presId="urn:microsoft.com/office/officeart/2005/8/layout/hierarchy4#2"/>
    <dgm:cxn modelId="{EAA06C8F-EDE7-4BFB-87A2-5961BDD3F696}" type="presParOf" srcId="{4DBD85E0-526A-433E-AA20-844244992F90}" destId="{626C0D09-BFC6-4CE1-B7D1-362C534ADE8D}" srcOrd="2" destOrd="0" presId="urn:microsoft.com/office/officeart/2005/8/layout/hierarchy4#2"/>
    <dgm:cxn modelId="{F9115974-EE6D-4AC2-BD32-6C93ED3418E5}" type="presParOf" srcId="{C5AC6143-59D1-4B00-BB54-9411E2A2B7A8}" destId="{446599AB-B680-4B28-82B7-0593C47118C8}" srcOrd="3" destOrd="0" presId="urn:microsoft.com/office/officeart/2005/8/layout/hierarchy4#2"/>
    <dgm:cxn modelId="{53233DDF-6171-4BBA-8DFF-16F34E3716C7}" type="presParOf" srcId="{C5AC6143-59D1-4B00-BB54-9411E2A2B7A8}" destId="{65C5EE98-B3C9-4E5C-8CBF-883A24D98EC7}" srcOrd="4" destOrd="0" presId="urn:microsoft.com/office/officeart/2005/8/layout/hierarchy4#2"/>
    <dgm:cxn modelId="{F0EDF3FA-A321-4EF3-BAAD-134579E2D43A}" type="presParOf" srcId="{65C5EE98-B3C9-4E5C-8CBF-883A24D98EC7}" destId="{5C53023D-DA3B-429C-A637-D4C76DD550B7}" srcOrd="0" destOrd="0" presId="urn:microsoft.com/office/officeart/2005/8/layout/hierarchy4#2"/>
    <dgm:cxn modelId="{D05A455C-0951-42B1-89C0-E453166528D3}" type="presParOf" srcId="{65C5EE98-B3C9-4E5C-8CBF-883A24D98EC7}" destId="{8D10DD1F-A51D-4898-B8C6-0BEA1FF0195A}" srcOrd="1" destOrd="0" presId="urn:microsoft.com/office/officeart/2005/8/layout/hierarchy4#2"/>
    <dgm:cxn modelId="{E03824CE-8E66-4F15-AA15-BDF9F25A9865}" type="presParOf" srcId="{65C5EE98-B3C9-4E5C-8CBF-883A24D98EC7}" destId="{58BE194D-6F64-4005-9BF5-B80B19E05BEF}" srcOrd="2" destOrd="0" presId="urn:microsoft.com/office/officeart/2005/8/layout/hierarchy4#2"/>
    <dgm:cxn modelId="{D40EB434-6C38-4AA0-9B40-BA305AE0C07C}" type="presParOf" srcId="{C5AC6143-59D1-4B00-BB54-9411E2A2B7A8}" destId="{D7003DC4-A656-4909-B2FF-FAA6419ACEC7}" srcOrd="5" destOrd="0" presId="urn:microsoft.com/office/officeart/2005/8/layout/hierarchy4#2"/>
    <dgm:cxn modelId="{A80C1538-E05C-41DA-B046-76ABDC68A714}" type="presParOf" srcId="{C5AC6143-59D1-4B00-BB54-9411E2A2B7A8}" destId="{12A9463C-744C-4DE4-8E88-C6444D940494}" srcOrd="6" destOrd="0" presId="urn:microsoft.com/office/officeart/2005/8/layout/hierarchy4#2"/>
    <dgm:cxn modelId="{8BE0C5ED-7405-4FAC-BB29-761F084712C1}" type="presParOf" srcId="{12A9463C-744C-4DE4-8E88-C6444D940494}" destId="{71888359-F0DC-489E-B35A-9F5289C4BFFD}" srcOrd="0" destOrd="0" presId="urn:microsoft.com/office/officeart/2005/8/layout/hierarchy4#2"/>
    <dgm:cxn modelId="{3C14A752-CB66-4049-A241-F473D96D64BF}" type="presParOf" srcId="{12A9463C-744C-4DE4-8E88-C6444D940494}" destId="{4D76A402-D8DD-43C1-A7CD-A27840BCC8B9}" srcOrd="1" destOrd="0" presId="urn:microsoft.com/office/officeart/2005/8/layout/hierarchy4#2"/>
    <dgm:cxn modelId="{C4C5EB46-2279-4376-A887-D1CF26B156B2}" type="presParOf" srcId="{12A9463C-744C-4DE4-8E88-C6444D940494}" destId="{856176A2-0199-4FA6-AC46-6B8D767AB282}" srcOrd="2" destOrd="0" presId="urn:microsoft.com/office/officeart/2005/8/layout/hierarchy4#2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C09C4BAB-D6A7-468D-B07E-BB5310B681B1}">
      <dsp:nvSpPr>
        <dsp:cNvPr id="0" name=""/>
        <dsp:cNvSpPr/>
      </dsp:nvSpPr>
      <dsp:spPr>
        <a:xfrm>
          <a:off x="3832" y="3196"/>
          <a:ext cx="7841207" cy="251714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1460" tIns="251460" rIns="251460" bIns="251460" numCol="1" spcCol="1270" anchor="ctr" anchorCtr="0">
          <a:noAutofit/>
        </a:bodyPr>
        <a:lstStyle/>
        <a:p>
          <a:pPr lvl="0" algn="ctr" defTabSz="2933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6600" kern="1200" dirty="0" smtClean="0"/>
            <a:t>Context is everything</a:t>
          </a:r>
          <a:endParaRPr lang="en-US" sz="6600" kern="1200" dirty="0"/>
        </a:p>
      </dsp:txBody>
      <dsp:txXfrm>
        <a:off x="3832" y="3196"/>
        <a:ext cx="7841207" cy="2517149"/>
      </dsp:txXfrm>
    </dsp:sp>
    <dsp:sp modelId="{65D17466-8AE6-4EF6-80A3-4A2D022A1AF2}">
      <dsp:nvSpPr>
        <dsp:cNvPr id="0" name=""/>
        <dsp:cNvSpPr/>
      </dsp:nvSpPr>
      <dsp:spPr>
        <a:xfrm>
          <a:off x="5099" y="2772308"/>
          <a:ext cx="1843525" cy="2517149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000" kern="1200" dirty="0" smtClean="0"/>
            <a:t>Paul</a:t>
          </a:r>
          <a:endParaRPr lang="en-US" sz="3000" kern="1200" dirty="0"/>
        </a:p>
      </dsp:txBody>
      <dsp:txXfrm>
        <a:off x="5099" y="2772308"/>
        <a:ext cx="1843525" cy="2517149"/>
      </dsp:txXfrm>
    </dsp:sp>
    <dsp:sp modelId="{D1C32F7D-B459-45E7-8599-1C37444288A4}">
      <dsp:nvSpPr>
        <dsp:cNvPr id="0" name=""/>
        <dsp:cNvSpPr/>
      </dsp:nvSpPr>
      <dsp:spPr>
        <a:xfrm>
          <a:off x="2003481" y="2772307"/>
          <a:ext cx="1843525" cy="2517149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000" kern="1200" dirty="0" smtClean="0"/>
            <a:t>Barnabas</a:t>
          </a:r>
          <a:endParaRPr lang="en-US" sz="3000" kern="1200" dirty="0"/>
        </a:p>
      </dsp:txBody>
      <dsp:txXfrm>
        <a:off x="2003481" y="2772307"/>
        <a:ext cx="1843525" cy="2517149"/>
      </dsp:txXfrm>
    </dsp:sp>
    <dsp:sp modelId="{5C53023D-DA3B-429C-A637-D4C76DD550B7}">
      <dsp:nvSpPr>
        <dsp:cNvPr id="0" name=""/>
        <dsp:cNvSpPr/>
      </dsp:nvSpPr>
      <dsp:spPr>
        <a:xfrm>
          <a:off x="4001864" y="2772307"/>
          <a:ext cx="1843525" cy="2517149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000" kern="1200" dirty="0" smtClean="0"/>
            <a:t>John Mark</a:t>
          </a:r>
          <a:endParaRPr lang="en-US" sz="3000" kern="1200" dirty="0"/>
        </a:p>
      </dsp:txBody>
      <dsp:txXfrm>
        <a:off x="4001864" y="2772307"/>
        <a:ext cx="1843525" cy="2517149"/>
      </dsp:txXfrm>
    </dsp:sp>
    <dsp:sp modelId="{71888359-F0DC-489E-B35A-9F5289C4BFFD}">
      <dsp:nvSpPr>
        <dsp:cNvPr id="0" name=""/>
        <dsp:cNvSpPr/>
      </dsp:nvSpPr>
      <dsp:spPr>
        <a:xfrm>
          <a:off x="6000246" y="2772307"/>
          <a:ext cx="1843525" cy="2517149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000" kern="1200" dirty="0" smtClean="0"/>
            <a:t>The rub</a:t>
          </a:r>
          <a:endParaRPr lang="en-US" sz="3000" kern="1200" dirty="0"/>
        </a:p>
      </dsp:txBody>
      <dsp:txXfrm>
        <a:off x="6000246" y="2772307"/>
        <a:ext cx="1843525" cy="251714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4#2" minVer="12.0">
  <dgm:title val=""/>
  <dgm:desc val=""/>
  <dgm:catLst>
    <dgm:cat type="hierarchy" pri="4000"/>
    <dgm:cat type="list" pri="24000"/>
    <dgm:cat type="relationship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 val="exact"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h" for="des" ptType="node" op="equ"/>
      <dgm:constr type="primFontSz" for="des" forName="txOne" val="100"/>
      <dgm:constr type="primFontSz" for="des" forName="txTwo" val="100"/>
      <dgm:constr type="primFontSz" for="des" forName="txTwo" refType="primFontSz" refFor="des" refForName="txOne" op="lte"/>
      <dgm:constr type="primFontSz" for="des" forName="txThree" val="100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100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forEach name="Name4" axis="ch" ptType="node">
      <dgm:layoutNode name="vertOne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horzOne" refType="w"/>
          <dgm:constr type="w" for="ch" forName="txOne" refType="w" refFor="ch" refForName="horzOne" op="equ"/>
          <dgm:constr type="h" for="ch" forName="txOne" refType="w" refFor="ch" refForName="txOne" fact="0.56"/>
          <dgm:constr type="userH" for="des" ptType="node" refType="h" refFor="ch" refForName="txOne" op="equ"/>
        </dgm:constrLst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2" fact="NaN" max="NaN"/>
          </dgm:ruleLst>
        </dgm:layoutNode>
        <dgm:layoutNode name="parTransOne">
          <dgm:alg type="sp"/>
          <dgm:shape xmlns:r="http://schemas.openxmlformats.org/officeDocument/2006/relationships" r:blip="">
            <dgm:adjLst/>
          </dgm:shape>
          <dgm:presOf/>
          <dgm:constrLst/>
        </dgm:layoutNode>
        <dgm:layoutNode name="horzOne">
          <dgm:choose name="Name5">
            <dgm:if name="Name6" func="var" arg="dir" op="equ" val="norm">
              <dgm:alg type="lin">
                <dgm:param type="linDir" val="fromL"/>
                <dgm:param type="nodeVertAlign" val="t"/>
              </dgm:alg>
            </dgm:if>
            <dgm:else name="Name7">
              <dgm:alg type="lin">
                <dgm:param type="linDir" val="fromR"/>
                <dgm:param type="nodeVertAlign" val="t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w" for="ch" forName="vertTwo" refType="w"/>
          </dgm:constrLst>
          <dgm:forEach name="Name8" axis="ch" ptType="node">
            <dgm:layoutNode name="vertTwo">
              <dgm:alg type="lin">
                <dgm:param type="linDir" val="fromT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horzTwo" refType="w"/>
                <dgm:constr type="w" for="ch" forName="txTwo" refType="w" refFor="ch" refForName="horzTwo" op="equ"/>
              </dgm:constrLst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2" fact="NaN" max="NaN"/>
                </dgm:ruleLst>
              </dgm:layoutNode>
              <dgm:layoutNode name="parTransTwo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</dgm:layoutNode>
              <dgm:layoutNode name="horzTwo">
                <dgm:choose name="Name9">
                  <dgm:if name="Name10" func="var" arg="dir" op="equ" val="norm">
                    <dgm:alg type="lin">
                      <dgm:param type="linDir" val="fromL"/>
                      <dgm:param type="nodeVertAlign" val="t"/>
                    </dgm:alg>
                  </dgm:if>
                  <dgm:else name="Name11">
                    <dgm:alg type="lin">
                      <dgm:param type="linDir" val="fromR"/>
                      <dgm:param type="nodeVertAlign" val="t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w" for="ch" forName="vertThree" refType="w"/>
                </dgm:constrLst>
                <dgm:forEach name="Name12" axis="ch" ptType="node">
                  <dgm:layoutNode name="vertThree">
                    <dgm:alg type="lin">
                      <dgm:param type="linDir" val="fromT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horzThree" refType="w"/>
                      <dgm:constr type="w" for="ch" forName="txThree" refType="w" refFor="ch" refForName="horzThree" op="equ"/>
                    </dgm:constrLst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2" fact="NaN" max="NaN"/>
                      </dgm:ruleLst>
                    </dgm:layoutNode>
                    <dgm:layoutNode name="parTransThree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</dgm:layoutNode>
                    <dgm:layoutNode name="horzThree">
                      <dgm:choose name="Name13">
                        <dgm:if name="Name14" func="var" arg="dir" op="equ" val="norm">
                          <dgm:alg type="lin">
                            <dgm:param type="linDir" val="fromL"/>
                            <dgm:param type="nodeVertAlign" val="t"/>
                          </dgm:alg>
                        </dgm:if>
                        <dgm:else name="Name15">
                          <dgm:alg type="lin">
                            <dgm:param type="linDir" val="fromR"/>
                            <dgm:param type="nodeVertAlign" val="t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>
                        <dgm:constr type="w" for="ch" forName="vertFour" refType="w"/>
                      </dgm:constr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T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horzFour" refType="w" op="equ"/>
                            <dgm:constr type="w" for="ch" forName="txFour" refType="w" refFor="ch" refForName="horzFour" op="equ"/>
                          </dgm:constrLst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2" fact="NaN" max="NaN"/>
                            </dgm:ruleLst>
                          </dgm:layoutNode>
                          <dgm:layoutNode name="parTransFour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</dgm:layoutNode>
                          <dgm:layoutNode name="horzFour">
                            <dgm:choose name="Name16">
                              <dgm:if name="Name17" func="var" arg="dir" op="equ" val="norm">
                                <dgm:alg type="lin">
                                  <dgm:param type="linDir" val="fromL"/>
                                  <dgm:param type="nodeVertAlign" val="t"/>
                                </dgm:alg>
                              </dgm:if>
                              <dgm:else name="Name18">
                                <dgm:alg type="lin">
                                  <dgm:param type="linDir" val="fromR"/>
                                  <dgm:param type="nodeVertAlign" val="t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vertFour" refType="w"/>
                            </dgm:constrLst>
                            <dgm:forEach name="Name19" ref="repeat"/>
                          </dgm:layoutNode>
                        </dgm:layoutNode>
                        <dgm:choose name="Name20">
                          <dgm:if name="Name21" axis="self" ptType="node" func="revPos" op="gte" val="2">
                            <dgm:forEach name="Name22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>
                                  <dgm:constr type="w" val="15"/>
                                </dgm:constrLst>
                              </dgm:layoutNode>
                            </dgm:forEach>
                          </dgm:if>
                          <dgm:else name="Name23"/>
                        </dgm:choose>
                      </dgm:forEach>
                    </dgm:layoutNode>
                  </dgm:layoutNode>
                  <dgm:choose name="Name24">
                    <dgm:if name="Name25" axis="self" ptType="node" func="revPos" op="gte" val="2">
                      <dgm:forEach name="Name26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val="15"/>
                          </dgm:constrLst>
                        </dgm:layoutNode>
                      </dgm:forEach>
                    </dgm:if>
                    <dgm:else name="Name27"/>
                  </dgm:choose>
                </dgm:forEach>
              </dgm:layoutNode>
            </dgm:layoutNode>
            <dgm:choose name="Name28">
              <dgm:if name="Name29" axis="self" ptType="node" func="revPos" op="gte" val="2">
                <dgm:forEach name="Name30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val="15"/>
                    </dgm:constrLst>
                  </dgm:layoutNode>
                </dgm:forEach>
              </dgm:if>
              <dgm:else name="Name31"/>
            </dgm:choose>
          </dgm:forEach>
        </dgm:layoutNode>
      </dgm:layoutNode>
      <dgm:choose name="Name32">
        <dgm:if name="Name33" axis="self" ptType="node" func="revPos" op="gte" val="2">
          <dgm:forEach name="Name34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>
                <dgm:constr type="w" val="15"/>
              </dgm:constrLst>
            </dgm:layoutNode>
          </dgm:forEach>
        </dgm:if>
        <dgm:else name="Name35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5#1">
  <dgm:title val="3-D Style 5"/>
  <dgm:desc val="3-D Style 5"/>
  <dgm:catLst>
    <dgm:cat type="3D" pri="11500"/>
  </dgm:catLst>
  <dgm:scene3d>
    <a:camera prst="isometricOffAxis2Left" zoom="95000"/>
    <a:lightRig rig="flat" dir="t"/>
  </dgm:scene3d>
  <dgm:styleLbl name="node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z="5715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381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52400" extrusionH="1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38100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3810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400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150"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63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4005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40050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4005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15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rtlCol="0"/>
          <a:lstStyle>
            <a:lvl1pPr algn="l">
              <a:defRPr sz="1200"/>
            </a:lvl1pPr>
            <a:extLst/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rtlCol="0"/>
          <a:lstStyle>
            <a:lvl1pPr algn="r">
              <a:defRPr sz="1200"/>
            </a:lvl1pPr>
            <a:extLst/>
          </a:lstStyle>
          <a:p>
            <a:fld id="{C238408C-6839-46EE-8131-EDA75C487F2E}" type="datetimeFigureOut">
              <a:rPr lang="en-US" smtClean="0"/>
              <a:pPr/>
              <a:t>5/21/2017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rtlCol="0" anchor="ctr"/>
          <a:lstStyle>
            <a:extLst/>
          </a:lstStyle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rtlCol="0">
            <a:normAutofit/>
          </a:bodyPr>
          <a:lstStyle>
            <a:extLst/>
          </a:lstStyle>
          <a:p>
            <a:pPr lvl="0"/>
            <a:r>
              <a:rPr lang="en-US" smtClean="0"/>
              <a:t>Click to edit Master text styles</a:t>
            </a:r>
            <a:endParaRPr lang="en-US"/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rtlCol="0" anchor="b"/>
          <a:lstStyle>
            <a:lvl1pPr algn="l">
              <a:defRPr sz="1200"/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rtlCol="0" anchor="b"/>
          <a:lstStyle>
            <a:lvl1pPr algn="r">
              <a:defRPr sz="1200"/>
            </a:lvl1pPr>
            <a:extLst/>
          </a:lstStyle>
          <a:p>
            <a:fld id="{87D77045-401A-4D5E-BFE3-54C21A8A663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rtl="0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rtl="0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rtl="0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rtl="0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rtl="0">
      <a:defRPr sz="1200" kern="1200">
        <a:solidFill>
          <a:schemeClr val="tx1"/>
        </a:solidFill>
        <a:latin typeface="+mn-lt"/>
        <a:ea typeface="+mn-ea"/>
        <a:cs typeface="+mn-cs"/>
      </a:defRPr>
    </a:lvl9pPr>
    <a:extLst/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D77045-401A-4D5E-BFE3-54C21A8A6634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D77045-401A-4D5E-BFE3-54C21A8A6634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D77045-401A-4D5E-BFE3-54C21A8A6634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D77045-401A-4D5E-BFE3-54C21A8A6634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Shape 43"/>
          <p:cNvSpPr>
            <a:spLocks/>
          </p:cNvSpPr>
          <p:nvPr/>
        </p:nvSpPr>
        <p:spPr bwMode="auto">
          <a:xfrm rot="5236414">
            <a:off x="4462128" y="1483600"/>
            <a:ext cx="4114800" cy="118872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8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lang="en-US"/>
          </a:p>
        </p:txBody>
      </p:sp>
      <p:sp>
        <p:nvSpPr>
          <p:cNvPr id="36" name="Shape 35"/>
          <p:cNvSpPr>
            <a:spLocks/>
          </p:cNvSpPr>
          <p:nvPr/>
        </p:nvSpPr>
        <p:spPr bwMode="auto">
          <a:xfrm>
            <a:off x="4821864" y="1066800"/>
            <a:ext cx="4343400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lang="en-US"/>
          </a:p>
        </p:txBody>
      </p:sp>
      <p:sp>
        <p:nvSpPr>
          <p:cNvPr id="43" name="Shape 42"/>
          <p:cNvSpPr>
            <a:spLocks/>
          </p:cNvSpPr>
          <p:nvPr/>
        </p:nvSpPr>
        <p:spPr bwMode="auto">
          <a:xfrm>
            <a:off x="290624" y="-14176"/>
            <a:ext cx="5562600" cy="6553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lang="en-US"/>
          </a:p>
        </p:txBody>
      </p:sp>
      <p:sp>
        <p:nvSpPr>
          <p:cNvPr id="22" name="Shape 21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8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lang="en-US"/>
          </a:p>
        </p:txBody>
      </p:sp>
      <p:sp>
        <p:nvSpPr>
          <p:cNvPr id="24" name="Shape 23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8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lang="en-US"/>
          </a:p>
        </p:txBody>
      </p:sp>
      <p:sp>
        <p:nvSpPr>
          <p:cNvPr id="26" name="Shape 25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8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lang="en-US"/>
          </a:p>
        </p:txBody>
      </p:sp>
      <p:sp>
        <p:nvSpPr>
          <p:cNvPr id="27" name="Shape 26"/>
          <p:cNvSpPr>
            <a:spLocks/>
          </p:cNvSpPr>
          <p:nvPr/>
        </p:nvSpPr>
        <p:spPr bwMode="auto">
          <a:xfrm>
            <a:off x="366824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8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477000" y="6416675"/>
            <a:ext cx="2133600" cy="365125"/>
          </a:xfrm>
        </p:spPr>
        <p:txBody>
          <a:bodyPr/>
          <a:lstStyle>
            <a:extLst/>
          </a:lstStyle>
          <a:p>
            <a:fld id="{743653DA-8BF4-4869-96FE-9BCF43372D46}" type="datetimeFigureOut">
              <a:rPr lang="en-US" smtClean="0"/>
              <a:pPr/>
              <a:t>5/21/2017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914400" y="6416675"/>
            <a:ext cx="5562600" cy="365125"/>
          </a:xfrm>
        </p:spPr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610600" y="6416675"/>
            <a:ext cx="457200" cy="365125"/>
          </a:xfrm>
        </p:spPr>
        <p:txBody>
          <a:bodyPr/>
          <a:lstStyle>
            <a:extLst/>
          </a:lstStyle>
          <a:p>
            <a:fld id="{72AC53DF-4216-466D-99A7-94400E6C2A2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2" name="Rectangle 31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/>
          </a:p>
        </p:txBody>
      </p:sp>
      <p:sp>
        <p:nvSpPr>
          <p:cNvPr id="39" name="Rectangle 38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 dirty="0"/>
          </a:p>
        </p:txBody>
      </p:sp>
      <p:sp>
        <p:nvSpPr>
          <p:cNvPr id="40" name="Rectangle 39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 dirty="0"/>
          </a:p>
        </p:txBody>
      </p:sp>
      <p:sp>
        <p:nvSpPr>
          <p:cNvPr id="41" name="Rectangle 40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/>
          </a:p>
        </p:txBody>
      </p:sp>
      <p:sp>
        <p:nvSpPr>
          <p:cNvPr id="42" name="Rectangle 41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 dirty="0"/>
          </a:p>
        </p:txBody>
      </p:sp>
      <p:sp>
        <p:nvSpPr>
          <p:cNvPr id="45" name="Rectangle 44"/>
          <p:cNvSpPr/>
          <p:nvPr/>
        </p:nvSpPr>
        <p:spPr>
          <a:xfrm>
            <a:off x="363160" y="402264"/>
            <a:ext cx="8503920" cy="886265"/>
          </a:xfrm>
          <a:prstGeom prst="rect">
            <a:avLst/>
          </a:prstGeom>
          <a:solidFill>
            <a:schemeClr val="bg2">
              <a:alpha val="50000"/>
              <a:satMod val="18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533400" y="464504"/>
            <a:ext cx="8153400" cy="774192"/>
          </a:xfrm>
        </p:spPr>
        <p:txBody>
          <a:bodyPr/>
          <a:lstStyle>
            <a:lvl1pPr marR="9144" algn="r">
              <a:defRPr sz="3800"/>
            </a:lvl1pPr>
            <a:extLst/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838381" y="1371600"/>
            <a:ext cx="3848419" cy="457200"/>
          </a:xfrm>
        </p:spPr>
        <p:txBody>
          <a:bodyPr tIns="0"/>
          <a:lstStyle>
            <a:lvl1pPr marL="0" indent="0" algn="r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58" name="Rectangle 57"/>
          <p:cNvSpPr/>
          <p:nvPr/>
        </p:nvSpPr>
        <p:spPr>
          <a:xfrm flipH="1">
            <a:off x="371538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 dirty="0"/>
          </a:p>
        </p:txBody>
      </p:sp>
      <p:sp>
        <p:nvSpPr>
          <p:cNvPr id="59" name="Rectangle 58"/>
          <p:cNvSpPr/>
          <p:nvPr/>
        </p:nvSpPr>
        <p:spPr>
          <a:xfrm flipH="1">
            <a:off x="411109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 dirty="0"/>
          </a:p>
        </p:txBody>
      </p:sp>
      <p:sp>
        <p:nvSpPr>
          <p:cNvPr id="60" name="Rectangle 59"/>
          <p:cNvSpPr/>
          <p:nvPr/>
        </p:nvSpPr>
        <p:spPr>
          <a:xfrm flipH="1">
            <a:off x="44845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/>
          </a:p>
        </p:txBody>
      </p:sp>
      <p:sp>
        <p:nvSpPr>
          <p:cNvPr id="61" name="Rectangle 60"/>
          <p:cNvSpPr/>
          <p:nvPr/>
        </p:nvSpPr>
        <p:spPr>
          <a:xfrm flipH="1">
            <a:off x="476702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 dirty="0"/>
          </a:p>
        </p:txBody>
      </p:sp>
      <p:sp>
        <p:nvSpPr>
          <p:cNvPr id="62" name="Rectangle 61"/>
          <p:cNvSpPr/>
          <p:nvPr/>
        </p:nvSpPr>
        <p:spPr>
          <a:xfrm>
            <a:off x="500478" y="680477"/>
            <a:ext cx="36576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 dirty="0"/>
          </a:p>
        </p:txBody>
      </p:sp>
      <p:sp>
        <p:nvSpPr>
          <p:cNvPr id="56" name="Rectangle 55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/>
          </a:p>
        </p:txBody>
      </p:sp>
      <p:sp>
        <p:nvSpPr>
          <p:cNvPr id="65" name="Rectangle 64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/>
          </a:p>
        </p:txBody>
      </p:sp>
      <p:sp>
        <p:nvSpPr>
          <p:cNvPr id="66" name="Rectangle 65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/>
          </a:p>
        </p:txBody>
      </p:sp>
      <p:sp>
        <p:nvSpPr>
          <p:cNvPr id="67" name="Rectangle 66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7129108-AC8D-4212-9283-60D9E99BF07A}" type="datetimeFigureOut">
              <a:rPr lang="en-US" smtClean="0"/>
              <a:pPr/>
              <a:t>5/21/2017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AD93096-5B34-4342-9326-69289CEAE4C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3352800"/>
            <a:ext cx="7772400" cy="1974059"/>
          </a:xfrm>
        </p:spPr>
        <p:txBody>
          <a:bodyPr anchor="b">
            <a:scene3d>
              <a:camera prst="orthographicFront">
                <a:rot lat="0" lon="0" rev="0"/>
              </a:camera>
              <a:lightRig rig="contrasting" dir="t">
                <a:rot lat="0" lon="0" rev="7500000"/>
              </a:lightRig>
            </a:scene3d>
            <a:sp3d contourW="6350" prstMaterial="metal">
              <a:bevelT w="130810" h="31750" prst="relaxedInset"/>
              <a:contourClr>
                <a:schemeClr val="accent1">
                  <a:shade val="75000"/>
                </a:schemeClr>
              </a:contourClr>
            </a:sp3d>
          </a:bodyPr>
          <a:lstStyle>
            <a:lvl1pPr algn="l">
              <a:buNone/>
              <a:defRPr lang="en-US" sz="4000" b="1" cap="all" dirty="0">
                <a:ln/>
                <a:solidFill>
                  <a:schemeClr val="tx1"/>
                </a:solidFill>
                <a:effectLst>
                  <a:reflection blurRad="12700" stA="50000" endPos="50000" dir="5400000" sy="-100000" rotWithShape="0"/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5334000"/>
            <a:ext cx="7772400" cy="1052512"/>
          </a:xfrm>
        </p:spPr>
        <p:txBody>
          <a:bodyPr anchor="t"/>
          <a:lstStyle>
            <a:lvl1pPr marL="374904">
              <a:buNone/>
              <a:defRPr sz="20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6DED3D3-6235-4F4C-B439-DF277FB555A7}" type="datetimeFigureOut">
              <a:rPr lang="en-US" smtClean="0"/>
              <a:pPr/>
              <a:t>5/21/2017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914400" y="6416675"/>
            <a:ext cx="5562600" cy="365125"/>
          </a:xfrm>
        </p:spPr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AD93096-5B34-4342-9326-69289CEAE4C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9550"/>
            <a:ext cx="8229600" cy="1295400"/>
          </a:xfrm>
        </p:spPr>
        <p:txBody>
          <a:bodyPr anchor="ctr"/>
          <a:lstStyle>
            <a:extLst/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344" y="1600200"/>
            <a:ext cx="4038600" cy="4525963"/>
          </a:xfrm>
        </p:spPr>
        <p:txBody>
          <a:bodyPr/>
          <a:lstStyle>
            <a:lvl1pPr marL="0" indent="0">
              <a:buFontTx/>
              <a:buNone/>
              <a:defRPr sz="20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5344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B5F1E3E-4B2F-4895-B65E-28B2E64F39F6}" type="datetimeFigureOut">
              <a:rPr lang="en-US" smtClean="0"/>
              <a:pPr/>
              <a:t>5/21/2017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AD93096-5B34-4342-9326-69289CEAE4C2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2305044" y="3867144"/>
            <a:ext cx="4533900" cy="1601"/>
          </a:xfrm>
          <a:prstGeom prst="line">
            <a:avLst/>
          </a:prstGeom>
          <a:ln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>
            <a:off x="0" y="402264"/>
            <a:ext cx="8686800" cy="886265"/>
          </a:xfrm>
          <a:prstGeom prst="rect">
            <a:avLst/>
          </a:prstGeom>
          <a:solidFill>
            <a:schemeClr val="bg2">
              <a:alpha val="50000"/>
              <a:satMod val="18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 anchor="t"/>
          <a:lstStyle>
            <a:lvl1pPr>
              <a:defRPr sz="4000"/>
            </a:lvl1pPr>
            <a:extLst/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3085435-8225-4333-BFFA-0096413F0D76}" type="datetimeFigureOut">
              <a:rPr lang="en-US" smtClean="0"/>
              <a:pPr/>
              <a:t>5/21/2017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AD93096-5B34-4342-9326-69289CEAE4C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87790" y="680477"/>
            <a:ext cx="45720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 dirty="0"/>
          </a:p>
        </p:txBody>
      </p:sp>
      <p:sp>
        <p:nvSpPr>
          <p:cNvPr id="17" name="Rectangle 16"/>
          <p:cNvSpPr/>
          <p:nvPr/>
        </p:nvSpPr>
        <p:spPr>
          <a:xfrm>
            <a:off x="47305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 dirty="0"/>
          </a:p>
        </p:txBody>
      </p:sp>
      <p:sp>
        <p:nvSpPr>
          <p:cNvPr id="18" name="Rectangle 17"/>
          <p:cNvSpPr/>
          <p:nvPr/>
        </p:nvSpPr>
        <p:spPr>
          <a:xfrm>
            <a:off x="2825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0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 dirty="0"/>
          </a:p>
        </p:txBody>
      </p:sp>
      <p:sp>
        <p:nvSpPr>
          <p:cNvPr id="20" name="Rectangle 19"/>
          <p:cNvSpPr/>
          <p:nvPr/>
        </p:nvSpPr>
        <p:spPr>
          <a:xfrm flipH="1">
            <a:off x="149770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 flipH="1">
            <a:off x="189341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 dirty="0"/>
          </a:p>
        </p:txBody>
      </p:sp>
      <p:sp>
        <p:nvSpPr>
          <p:cNvPr id="22" name="Rectangle 21"/>
          <p:cNvSpPr/>
          <p:nvPr/>
        </p:nvSpPr>
        <p:spPr>
          <a:xfrm flipH="1">
            <a:off x="22668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 flipH="1">
            <a:off x="254934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 dirty="0"/>
          </a:p>
        </p:txBody>
      </p:sp>
      <p:sp>
        <p:nvSpPr>
          <p:cNvPr id="30" name="Rectangle 29"/>
          <p:cNvSpPr/>
          <p:nvPr/>
        </p:nvSpPr>
        <p:spPr>
          <a:xfrm>
            <a:off x="278710" y="680477"/>
            <a:ext cx="36576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783C494-2A87-468C-A21B-CB14FB9ABB00}" type="datetimeFigureOut">
              <a:rPr lang="en-US" smtClean="0"/>
              <a:pPr/>
              <a:t>5/21/2017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AD93096-5B34-4342-9326-69289CEAE4C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A180FA0-5B31-4864-A2BB-719EA5A679C6}" type="datetimeFigureOut">
              <a:rPr lang="en-US" smtClean="0"/>
              <a:pPr/>
              <a:t>5/21/2017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AD93096-5B34-4342-9326-69289CEAE4C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BECC0C8-36B8-442A-833D-B6AACE86BB77}" type="datetimeFigureOut">
              <a:rPr lang="en-US" smtClean="0"/>
              <a:pPr/>
              <a:t>5/21/2017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AD93096-5B34-4342-9326-69289CEAE4C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368032" y="0"/>
            <a:ext cx="8778240" cy="1878037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 flipV="1">
            <a:off x="363195" y="1885028"/>
            <a:ext cx="8782622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28" name="Group 17"/>
          <p:cNvGrpSpPr/>
          <p:nvPr/>
        </p:nvGrpSpPr>
        <p:grpSpPr>
          <a:xfrm rot="5400000">
            <a:off x="8514581" y="1219200"/>
            <a:ext cx="132763" cy="128466"/>
            <a:chOff x="6668087" y="1297746"/>
            <a:chExt cx="161840" cy="156602"/>
          </a:xfrm>
        </p:grpSpPr>
        <p:cxnSp>
          <p:nvCxnSpPr>
            <p:cNvPr id="15" name="Straight Connector 14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28600"/>
            <a:ext cx="6858000" cy="914400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66712" y="1905000"/>
            <a:ext cx="8778240" cy="4960144"/>
          </a:xfrm>
        </p:spPr>
        <p:txBody>
          <a:bodyPr/>
          <a:lstStyle>
            <a:lvl1pPr>
              <a:buNone/>
              <a:defRPr sz="3200"/>
            </a:lvl1pPr>
            <a:extLst/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grpSp>
        <p:nvGrpSpPr>
          <p:cNvPr id="14" name="Group 17"/>
          <p:cNvGrpSpPr/>
          <p:nvPr/>
        </p:nvGrpSpPr>
        <p:grpSpPr>
          <a:xfrm rot="5400000">
            <a:off x="8666981" y="1371600"/>
            <a:ext cx="132763" cy="128466"/>
            <a:chOff x="6668087" y="1297746"/>
            <a:chExt cx="161840" cy="156602"/>
          </a:xfrm>
        </p:grpSpPr>
        <p:cxnSp>
          <p:nvCxnSpPr>
            <p:cNvPr id="11" name="Straight Connector 10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Group 17"/>
          <p:cNvGrpSpPr/>
          <p:nvPr/>
        </p:nvGrpSpPr>
        <p:grpSpPr>
          <a:xfrm rot="5400000">
            <a:off x="8320088" y="1474763"/>
            <a:ext cx="132763" cy="128466"/>
            <a:chOff x="6668087" y="1297746"/>
            <a:chExt cx="161840" cy="156602"/>
          </a:xfrm>
        </p:grpSpPr>
        <p:cxnSp>
          <p:nvCxnSpPr>
            <p:cNvPr id="19" name="Straight Connector 18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1E20EC5-AC53-4169-941E-EDF10CD23748}" type="datetimeFigureOut">
              <a:rPr lang="en-US" smtClean="0"/>
              <a:pPr/>
              <a:t>5/21/2017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AD93096-5B34-4342-9326-69289CEAE4C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783560"/>
            <a:ext cx="7772400" cy="457200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>
              <a:defRPr sz="1100">
                <a:solidFill>
                  <a:schemeClr val="tx2"/>
                </a:solidFill>
              </a:defRPr>
            </a:lvl1pPr>
            <a:extLst/>
          </a:lstStyle>
          <a:p>
            <a:fld id="{8D3816DF-213E-421B-92D3-C068DBB023D6}" type="datetimeFigureOut">
              <a:rPr lang="en-US" smtClean="0">
                <a:solidFill>
                  <a:schemeClr val="tx2"/>
                </a:solidFill>
              </a:rPr>
              <a:pPr/>
              <a:t>5/21/2017</a:t>
            </a:fld>
            <a:endParaRPr lang="en-US" sz="1100" dirty="0">
              <a:solidFill>
                <a:schemeClr val="tx2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>
              <a:defRPr sz="1100">
                <a:solidFill>
                  <a:schemeClr val="tx2"/>
                </a:solidFill>
              </a:defRPr>
            </a:lvl1pPr>
            <a:extLst/>
          </a:lstStyle>
          <a:p>
            <a:pPr algn="r"/>
            <a:endParaRPr lang="en-US" sz="1100" dirty="0">
              <a:solidFill>
                <a:schemeClr val="tx2"/>
              </a:solidFill>
            </a:endParaRPr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>
              <a:defRPr sz="1200">
                <a:solidFill>
                  <a:schemeClr val="tx2"/>
                </a:solidFill>
              </a:defRPr>
            </a:lvl1pPr>
            <a:extLst/>
          </a:lstStyle>
          <a:p>
            <a:pPr algn="l"/>
            <a:fld id="{72AC53DF-4216-466D-99A7-94400E6C2A25}" type="slidenum">
              <a:rPr lang="en-US" sz="1200" smtClean="0">
                <a:solidFill>
                  <a:schemeClr val="tx2"/>
                </a:solidFill>
              </a:rPr>
              <a:pPr algn="l"/>
              <a:t>‹#›</a:t>
            </a:fld>
            <a:endParaRPr lang="en-US" sz="1200">
              <a:solidFill>
                <a:schemeClr val="tx2"/>
              </a:solidFill>
            </a:endParaRPr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txStyles>
    <p:titleStyle>
      <a:lvl1pPr algn="l" rtl="0" eaLnBrk="1" latinLnBrk="0" hangingPunct="1">
        <a:spcBef>
          <a:spcPct val="0"/>
        </a:spcBef>
        <a:buNone/>
        <a:defRPr sz="4000" kern="1200" spc="-150" baseline="0">
          <a:solidFill>
            <a:schemeClr val="tx2">
              <a:satMod val="200000"/>
            </a:schemeClr>
          </a:solidFill>
          <a:effectLst>
            <a:outerShdw blurRad="50800" dist="50800" dir="2700000" algn="tl" rotWithShape="0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411480" indent="-342900" algn="l" rtl="0" eaLnBrk="1" latinLnBrk="0" hangingPunct="1">
        <a:spcBef>
          <a:spcPts val="700"/>
        </a:spcBef>
        <a:buSzPct val="95000"/>
        <a:buFont typeface="Wingdings"/>
        <a:buChar char="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0664" indent="-28575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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2"/>
        </a:buClr>
        <a:buFont typeface="Wingdings 2"/>
        <a:buChar char="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1872" indent="-228600" algn="l" rtl="0" eaLnBrk="1" latinLnBrk="0" hangingPunct="1">
        <a:spcBef>
          <a:spcPct val="20000"/>
        </a:spcBef>
        <a:buClr>
          <a:schemeClr val="accent3"/>
        </a:buClr>
        <a:buFont typeface="Wingdings 3"/>
        <a:buChar char="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dirty="0" smtClean="0"/>
              <a:t>When </a:t>
            </a:r>
            <a:r>
              <a:rPr dirty="0" err="1" smtClean="0"/>
              <a:t>christians</a:t>
            </a:r>
            <a:r>
              <a:rPr dirty="0" smtClean="0"/>
              <a:t> disagree </a:t>
            </a:r>
            <a:r>
              <a:rPr lang="en-NZ" dirty="0" smtClean="0"/>
              <a:t>–</a:t>
            </a:r>
            <a:r>
              <a:rPr dirty="0" smtClean="0"/>
              <a:t> but keep on preaching </a:t>
            </a:r>
            <a:r>
              <a:rPr dirty="0" err="1" smtClean="0"/>
              <a:t>jesus</a:t>
            </a:r>
            <a:endParaRPr lang="en-US" dirty="0"/>
          </a:p>
        </p:txBody>
      </p:sp>
      <p:sp>
        <p:nvSpPr>
          <p:cNvPr id="5" name="Rectangle 4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>
            <a:extLst/>
          </a:lstStyle>
          <a:p>
            <a:r>
              <a:rPr lang="en-US" sz="4000" dirty="0" smtClean="0"/>
              <a:t>Acts 15:36-41</a:t>
            </a:r>
            <a:endParaRPr lang="en-US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>
          <a:xfrm>
            <a:off x="899592" y="620688"/>
            <a:ext cx="7772400" cy="3240360"/>
          </a:xfrm>
        </p:spPr>
        <p:txBody>
          <a:bodyPr/>
          <a:lstStyle>
            <a:extLst/>
          </a:lstStyle>
          <a:p>
            <a:r>
              <a:rPr dirty="0" smtClean="0"/>
              <a:t>When </a:t>
            </a:r>
            <a:r>
              <a:rPr dirty="0" err="1" smtClean="0"/>
              <a:t>christians</a:t>
            </a:r>
            <a:r>
              <a:rPr dirty="0" smtClean="0"/>
              <a:t> disagree: a sad story about </a:t>
            </a:r>
            <a:r>
              <a:rPr dirty="0" err="1" smtClean="0"/>
              <a:t>paul</a:t>
            </a:r>
            <a:r>
              <a:rPr dirty="0" smtClean="0"/>
              <a:t>, Barnabas and john mark</a:t>
            </a:r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Diagram 8"/>
          <p:cNvGraphicFramePr>
            <a:graphicFrameLocks/>
          </p:cNvGraphicFramePr>
          <p:nvPr/>
        </p:nvGraphicFramePr>
        <p:xfrm>
          <a:off x="611560" y="764704"/>
          <a:ext cx="7848872" cy="554461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>
          <a:xfrm>
            <a:off x="904056" y="1484784"/>
            <a:ext cx="7772400" cy="1512168"/>
          </a:xfrm>
        </p:spPr>
        <p:txBody>
          <a:bodyPr anchor="t" anchorCtr="0"/>
          <a:lstStyle>
            <a:extLst/>
          </a:lstStyle>
          <a:p>
            <a:r>
              <a:rPr dirty="0" smtClean="0">
                <a:solidFill>
                  <a:schemeClr val="bg1"/>
                </a:solidFill>
              </a:rPr>
              <a:t>1. </a:t>
            </a:r>
            <a:r>
              <a:rPr lang="en-NZ" dirty="0" smtClean="0">
                <a:solidFill>
                  <a:schemeClr val="bg1"/>
                </a:solidFill>
              </a:rPr>
              <a:t>C</a:t>
            </a:r>
            <a:r>
              <a:rPr dirty="0" err="1" smtClean="0">
                <a:solidFill>
                  <a:schemeClr val="bg1"/>
                </a:solidFill>
              </a:rPr>
              <a:t>onflict</a:t>
            </a:r>
            <a:r>
              <a:rPr dirty="0" smtClean="0">
                <a:solidFill>
                  <a:schemeClr val="bg1"/>
                </a:solidFill>
              </a:rPr>
              <a:t>  through differences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4" name="Rectangle 1"/>
          <p:cNvSpPr txBox="1">
            <a:spLocks/>
          </p:cNvSpPr>
          <p:nvPr/>
        </p:nvSpPr>
        <p:spPr>
          <a:xfrm>
            <a:off x="889248" y="3068960"/>
            <a:ext cx="7772400" cy="864096"/>
          </a:xfrm>
          <a:prstGeom prst="rect">
            <a:avLst/>
          </a:prstGeom>
        </p:spPr>
        <p:txBody>
          <a:bodyPr vert="horz" anchor="t" anchorCtr="0">
            <a:noAutofit/>
            <a:scene3d>
              <a:camera prst="orthographicFront">
                <a:rot lat="0" lon="0" rev="0"/>
              </a:camera>
              <a:lightRig rig="contrasting" dir="t">
                <a:rot lat="0" lon="0" rev="7500000"/>
              </a:lightRig>
            </a:scene3d>
            <a:sp3d contourW="6350" prstMaterial="metal">
              <a:bevelT w="130810" h="31750" prst="relaxedInset"/>
              <a:contourClr>
                <a:schemeClr val="accent1">
                  <a:shade val="75000"/>
                </a:schemeClr>
              </a:contourClr>
            </a:sp3d>
          </a:bodyPr>
          <a:lstStyle>
            <a:extLst/>
          </a:lstStyle>
          <a:p>
            <a:pPr lvl="0">
              <a:spcBef>
                <a:spcPct val="0"/>
              </a:spcBef>
            </a:pPr>
            <a:r>
              <a:rPr lang="en-US" sz="4000" b="1" cap="all" spc="-150" dirty="0" smtClean="0">
                <a:ln/>
                <a:solidFill>
                  <a:schemeClr val="bg1"/>
                </a:solidFill>
                <a:effectLst>
                  <a:reflection blurRad="12700" stA="50000" endPos="50000" dir="5400000" sy="-100000" rotWithShape="0"/>
                </a:effectLst>
                <a:latin typeface="+mj-lt"/>
                <a:ea typeface="+mj-ea"/>
                <a:cs typeface="+mj-cs"/>
              </a:rPr>
              <a:t>2. but, keep </a:t>
            </a:r>
            <a:r>
              <a:rPr lang="en-US" sz="4000" b="1" cap="all" spc="-150" dirty="0" err="1" smtClean="0">
                <a:ln/>
                <a:solidFill>
                  <a:schemeClr val="bg1"/>
                </a:solidFill>
                <a:effectLst>
                  <a:reflection blurRad="12700" stA="50000" endPos="50000" dir="5400000" sy="-100000" rotWithShape="0"/>
                </a:effectLst>
                <a:latin typeface="+mj-lt"/>
                <a:ea typeface="+mj-ea"/>
                <a:cs typeface="+mj-cs"/>
              </a:rPr>
              <a:t>jesus</a:t>
            </a:r>
            <a:r>
              <a:rPr lang="en-US" sz="4000" b="1" cap="all" spc="-150" dirty="0" smtClean="0">
                <a:ln/>
                <a:solidFill>
                  <a:schemeClr val="bg1"/>
                </a:solidFill>
                <a:effectLst>
                  <a:reflection blurRad="12700" stA="50000" endPos="50000" dir="5400000" sy="-100000" rotWithShape="0"/>
                </a:effectLst>
                <a:latin typeface="+mj-lt"/>
                <a:ea typeface="+mj-ea"/>
                <a:cs typeface="+mj-cs"/>
              </a:rPr>
              <a:t> at the centre </a:t>
            </a:r>
            <a:endParaRPr kumimoji="0" lang="en-US" sz="4000" b="1" i="0" u="none" strike="noStrike" kern="1200" cap="all" spc="-150" normalizeH="0" baseline="0" noProof="0" dirty="0">
              <a:ln/>
              <a:solidFill>
                <a:schemeClr val="bg1"/>
              </a:solidFill>
              <a:effectLst>
                <a:reflection blurRad="12700" stA="50000" endPos="50000" dir="5400000" sy="-100000" rotWithShape="0"/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roducingPowerPoint2007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53000"/>
                <a:satMod val="200000"/>
              </a:schemeClr>
              <a:schemeClr val="phClr">
                <a:tint val="78000"/>
                <a:satMod val="230000"/>
              </a:schemeClr>
            </a:duotone>
          </a:blip>
          <a:tile tx="0" ty="0" sx="90000" sy="90000" flip="none" algn="t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0000"/>
                <a:satMod val="155000"/>
              </a:schemeClr>
            </a:gs>
            <a:gs pos="65000">
              <a:schemeClr val="phClr">
                <a:shade val="85000"/>
                <a:satMod val="155000"/>
              </a:schemeClr>
            </a:gs>
            <a:gs pos="100000">
              <a:schemeClr val="phClr">
                <a:shade val="95000"/>
                <a:satMod val="155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algn="tl" rotWithShape="0">
              <a:srgbClr val="000000">
                <a:alpha val="64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prstMaterial="matte">
            <a:bevelT h="22225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0000"/>
                <a:satMod val="155000"/>
              </a:schemeClr>
            </a:gs>
            <a:gs pos="35000">
              <a:schemeClr val="phClr">
                <a:shade val="75000"/>
                <a:satMod val="155000"/>
              </a:schemeClr>
            </a:gs>
            <a:gs pos="100000">
              <a:schemeClr val="phClr">
                <a:tint val="80000"/>
                <a:satMod val="255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IntroducingPowerPoint2007</Template>
  <TotalTime>0</TotalTime>
  <Words>53</Words>
  <Application>Microsoft Office PowerPoint</Application>
  <PresentationFormat>On-screen Show (4:3)</PresentationFormat>
  <Paragraphs>14</Paragraphs>
  <Slides>4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IntroducingPowerPoint2007</vt:lpstr>
      <vt:lpstr>When christians disagree – but keep on preaching jesus</vt:lpstr>
      <vt:lpstr>When christians disagree: a sad story about paul, Barnabas and john mark</vt:lpstr>
      <vt:lpstr>Slide 3</vt:lpstr>
      <vt:lpstr>1. Conflict  through differences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2017-05-20T21:36:40Z</dcterms:created>
  <dcterms:modified xsi:type="dcterms:W3CDTF">2017-05-20T23:19:42Z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LCID">
    <vt:i4>1033</vt:i4>
  </property>
  <property fmtid="{D5CDD505-2E9C-101B-9397-08002B2CF9AE}" pid="3" name="_Version">
    <vt:lpwstr>12.0.4518</vt:lpwstr>
  </property>
</Properties>
</file>