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0AAAD5D-F27D-4CA2-B5D2-38EF68D9E436}" type="datetimeFigureOut">
              <a:rPr lang="en-NZ" smtClean="0"/>
              <a:t>26/03/2017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8D29EB1-5270-4A92-8ED1-7FCBF22366FE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txBody>
          <a:bodyPr>
            <a:normAutofit/>
          </a:bodyPr>
          <a:lstStyle/>
          <a:p>
            <a:r>
              <a:rPr lang="en-NZ" dirty="0" smtClean="0"/>
              <a:t>God is the Lord</a:t>
            </a:r>
            <a:br>
              <a:rPr lang="en-NZ" dirty="0" smtClean="0"/>
            </a:br>
            <a:r>
              <a:rPr lang="en-NZ" dirty="0" smtClean="0"/>
              <a:t> What it means to worship a sovereign God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NZ" sz="4000" dirty="0" smtClean="0"/>
              <a:t>Daniel 4</a:t>
            </a:r>
            <a:endParaRPr lang="en-N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NZ" dirty="0" smtClean="0">
                <a:solidFill>
                  <a:srgbClr val="7030A0"/>
                </a:solidFill>
              </a:rPr>
              <a:t>God is the Lord</a:t>
            </a:r>
            <a:endParaRPr lang="en-NZ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1. Omnipresent: God is everywhere, all present</a:t>
            </a:r>
          </a:p>
          <a:p>
            <a:endParaRPr lang="en-NZ" dirty="0"/>
          </a:p>
          <a:p>
            <a:r>
              <a:rPr lang="en-NZ" dirty="0" smtClean="0"/>
              <a:t>2. Omniscient: God sees an knows all things present, past, and future</a:t>
            </a:r>
          </a:p>
          <a:p>
            <a:endParaRPr lang="en-NZ" dirty="0"/>
          </a:p>
          <a:p>
            <a:r>
              <a:rPr lang="en-NZ" dirty="0" smtClean="0"/>
              <a:t>3. Omnipotent: God can do whatever he chooses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98</TotalTime>
  <Words>46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Opulent</vt:lpstr>
      <vt:lpstr>God is the Lord  What it means to worship a sovereign God</vt:lpstr>
      <vt:lpstr>God is the Lord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is the Lord  What it means to worship a sovereign God</dc:title>
  <dc:creator>Trinity Church</dc:creator>
  <cp:lastModifiedBy>Trinity Church</cp:lastModifiedBy>
  <cp:revision>2</cp:revision>
  <dcterms:created xsi:type="dcterms:W3CDTF">2017-03-25T20:50:36Z</dcterms:created>
  <dcterms:modified xsi:type="dcterms:W3CDTF">2017-03-25T22:29:02Z</dcterms:modified>
</cp:coreProperties>
</file>