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3EB1-30C5-473C-820F-5D9391515D86}" type="datetimeFigureOut">
              <a:rPr lang="en-NZ" smtClean="0"/>
              <a:t>12/03/2017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FAAB-4BED-45F4-AA4F-754D238D740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3EB1-30C5-473C-820F-5D9391515D86}" type="datetimeFigureOut">
              <a:rPr lang="en-NZ" smtClean="0"/>
              <a:t>12/03/2017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FAAB-4BED-45F4-AA4F-754D238D740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3EB1-30C5-473C-820F-5D9391515D86}" type="datetimeFigureOut">
              <a:rPr lang="en-NZ" smtClean="0"/>
              <a:t>12/03/2017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FAAB-4BED-45F4-AA4F-754D238D740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3EB1-30C5-473C-820F-5D9391515D86}" type="datetimeFigureOut">
              <a:rPr lang="en-NZ" smtClean="0"/>
              <a:t>12/03/2017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FAAB-4BED-45F4-AA4F-754D238D740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3EB1-30C5-473C-820F-5D9391515D86}" type="datetimeFigureOut">
              <a:rPr lang="en-NZ" smtClean="0"/>
              <a:t>12/03/2017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FAAB-4BED-45F4-AA4F-754D238D740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3EB1-30C5-473C-820F-5D9391515D86}" type="datetimeFigureOut">
              <a:rPr lang="en-NZ" smtClean="0"/>
              <a:t>12/03/2017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FAAB-4BED-45F4-AA4F-754D238D740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3EB1-30C5-473C-820F-5D9391515D86}" type="datetimeFigureOut">
              <a:rPr lang="en-NZ" smtClean="0"/>
              <a:t>12/03/2017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FAAB-4BED-45F4-AA4F-754D238D740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3EB1-30C5-473C-820F-5D9391515D86}" type="datetimeFigureOut">
              <a:rPr lang="en-NZ" smtClean="0"/>
              <a:t>12/03/2017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FAAB-4BED-45F4-AA4F-754D238D740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3EB1-30C5-473C-820F-5D9391515D86}" type="datetimeFigureOut">
              <a:rPr lang="en-NZ" smtClean="0"/>
              <a:t>12/03/2017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FAAB-4BED-45F4-AA4F-754D238D740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3EB1-30C5-473C-820F-5D9391515D86}" type="datetimeFigureOut">
              <a:rPr lang="en-NZ" smtClean="0"/>
              <a:t>12/03/2017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FAAB-4BED-45F4-AA4F-754D238D740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3EB1-30C5-473C-820F-5D9391515D86}" type="datetimeFigureOut">
              <a:rPr lang="en-NZ" smtClean="0"/>
              <a:t>12/03/2017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FAAB-4BED-45F4-AA4F-754D238D740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33EB1-30C5-473C-820F-5D9391515D86}" type="datetimeFigureOut">
              <a:rPr lang="en-NZ" smtClean="0"/>
              <a:t>12/03/2017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5FAAB-4BED-45F4-AA4F-754D238D740C}" type="slidenum">
              <a:rPr lang="en-NZ" smtClean="0"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>
                <a:latin typeface="Comic Sans MS" pitchFamily="66" charset="0"/>
              </a:rPr>
              <a:t>The Deacons’ Reward</a:t>
            </a:r>
            <a:endParaRPr lang="en-NZ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dirty="0" smtClean="0">
                <a:latin typeface="Algerian" pitchFamily="82" charset="0"/>
              </a:rPr>
              <a:t>1 Timothy 3:1-13</a:t>
            </a:r>
            <a:endParaRPr lang="en-NZ" dirty="0">
              <a:latin typeface="Algerian" pitchFamily="82" charset="0"/>
            </a:endParaRPr>
          </a:p>
        </p:txBody>
      </p:sp>
      <p:sp>
        <p:nvSpPr>
          <p:cNvPr id="4" name="5-Point Star 3"/>
          <p:cNvSpPr/>
          <p:nvPr/>
        </p:nvSpPr>
        <p:spPr>
          <a:xfrm rot="2180016">
            <a:off x="3318171" y="951035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5" name="5-Point Star 4"/>
          <p:cNvSpPr/>
          <p:nvPr/>
        </p:nvSpPr>
        <p:spPr>
          <a:xfrm rot="1109787">
            <a:off x="8028384" y="2708920"/>
            <a:ext cx="914400" cy="914400"/>
          </a:xfrm>
          <a:prstGeom prst="star5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>
              <a:solidFill>
                <a:srgbClr val="FFFF00"/>
              </a:solidFill>
            </a:endParaRPr>
          </a:p>
        </p:txBody>
      </p:sp>
      <p:sp>
        <p:nvSpPr>
          <p:cNvPr id="6" name="5-Point Star 5"/>
          <p:cNvSpPr/>
          <p:nvPr/>
        </p:nvSpPr>
        <p:spPr>
          <a:xfrm rot="18586067">
            <a:off x="1187624" y="5445224"/>
            <a:ext cx="914400" cy="914400"/>
          </a:xfrm>
          <a:prstGeom prst="star5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Cube 6"/>
          <p:cNvSpPr/>
          <p:nvPr/>
        </p:nvSpPr>
        <p:spPr>
          <a:xfrm>
            <a:off x="7020272" y="5085184"/>
            <a:ext cx="1216152" cy="1216152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0" name="Rectangle 9"/>
          <p:cNvSpPr/>
          <p:nvPr/>
        </p:nvSpPr>
        <p:spPr>
          <a:xfrm>
            <a:off x="7380312" y="5373216"/>
            <a:ext cx="216024" cy="9144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3" name="Donut 12"/>
          <p:cNvSpPr/>
          <p:nvPr/>
        </p:nvSpPr>
        <p:spPr>
          <a:xfrm>
            <a:off x="7164288" y="4869160"/>
            <a:ext cx="360040" cy="410344"/>
          </a:xfrm>
          <a:prstGeom prst="donu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>
              <a:solidFill>
                <a:schemeClr val="tx1"/>
              </a:solidFill>
            </a:endParaRPr>
          </a:p>
        </p:txBody>
      </p:sp>
      <p:sp>
        <p:nvSpPr>
          <p:cNvPr id="14" name="Donut 13"/>
          <p:cNvSpPr/>
          <p:nvPr/>
        </p:nvSpPr>
        <p:spPr>
          <a:xfrm>
            <a:off x="7524328" y="4869160"/>
            <a:ext cx="360040" cy="410344"/>
          </a:xfrm>
          <a:prstGeom prst="donu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Deacons’ Reward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72816"/>
          </a:xfrm>
        </p:spPr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NZ" dirty="0" smtClean="0">
                <a:latin typeface="Bell MT" pitchFamily="18" charset="0"/>
              </a:rPr>
              <a:t>A Good Reputation with Men</a:t>
            </a:r>
            <a:endParaRPr lang="en-NZ" dirty="0">
              <a:latin typeface="Bell MT" pitchFamily="18" charset="0"/>
            </a:endParaRPr>
          </a:p>
          <a:p>
            <a:pPr marL="514350" indent="-514350">
              <a:buNone/>
            </a:pPr>
            <a:endParaRPr lang="en-NZ" dirty="0" smtClean="0"/>
          </a:p>
          <a:p>
            <a:pPr marL="514350" indent="-514350">
              <a:buNone/>
            </a:pPr>
            <a:r>
              <a:rPr lang="en-NZ" dirty="0" smtClean="0">
                <a:latin typeface="Bell MT" pitchFamily="18" charset="0"/>
              </a:rPr>
              <a:t>2)  A Closer Relationship with God</a:t>
            </a:r>
            <a:endParaRPr lang="en-NZ" dirty="0">
              <a:latin typeface="Bell MT" pitchFamily="18" charset="0"/>
            </a:endParaRPr>
          </a:p>
        </p:txBody>
      </p:sp>
      <p:sp>
        <p:nvSpPr>
          <p:cNvPr id="6" name="4-Point Star 5"/>
          <p:cNvSpPr/>
          <p:nvPr/>
        </p:nvSpPr>
        <p:spPr>
          <a:xfrm>
            <a:off x="6876256" y="1196752"/>
            <a:ext cx="1778496" cy="2210544"/>
          </a:xfrm>
          <a:prstGeom prst="star4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6" name="5-Point Star 15"/>
          <p:cNvSpPr/>
          <p:nvPr/>
        </p:nvSpPr>
        <p:spPr>
          <a:xfrm rot="20270845">
            <a:off x="1830329" y="4071705"/>
            <a:ext cx="914400" cy="914400"/>
          </a:xfrm>
          <a:prstGeom prst="star5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8" name="Moon 17"/>
          <p:cNvSpPr/>
          <p:nvPr/>
        </p:nvSpPr>
        <p:spPr>
          <a:xfrm rot="19384999">
            <a:off x="6278453" y="4466056"/>
            <a:ext cx="1182841" cy="2043292"/>
          </a:xfrm>
          <a:prstGeom prst="moon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9" name="5-Point Star 18"/>
          <p:cNvSpPr/>
          <p:nvPr/>
        </p:nvSpPr>
        <p:spPr>
          <a:xfrm>
            <a:off x="1403648" y="548680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22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The Deacons’ Reward</vt:lpstr>
      <vt:lpstr>Deacons’ Reward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Deacons’ Reward</dc:title>
  <dc:creator>Trinity Church</dc:creator>
  <cp:lastModifiedBy>Trinity Church</cp:lastModifiedBy>
  <cp:revision>1</cp:revision>
  <dcterms:created xsi:type="dcterms:W3CDTF">2017-03-11T20:41:08Z</dcterms:created>
  <dcterms:modified xsi:type="dcterms:W3CDTF">2017-03-11T22:47:40Z</dcterms:modified>
</cp:coreProperties>
</file>