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NZ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8AFF3E6-553D-4E42-8D11-1F623E539907}" type="datetimeFigureOut">
              <a:rPr lang="en-NZ" smtClean="0"/>
              <a:pPr/>
              <a:t>5/02/2017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NZ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990D857-68CA-4D23-A145-94F0077192F0}" type="slidenum">
              <a:rPr lang="en-NZ" smtClean="0"/>
              <a:pPr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b="1" dirty="0" smtClean="0">
                <a:solidFill>
                  <a:schemeClr val="tx1"/>
                </a:solidFill>
              </a:rPr>
              <a:t>Colossians 3:10-11</a:t>
            </a:r>
            <a:endParaRPr lang="en-NZ" sz="36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NZ" sz="4400" b="1" dirty="0" smtClean="0"/>
              <a:t>How Waitangi Helps us Think about Equality and Unity</a:t>
            </a:r>
            <a:endParaRPr lang="en-NZ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714202"/>
          </a:xfrm>
        </p:spPr>
        <p:txBody>
          <a:bodyPr>
            <a:normAutofit fontScale="90000"/>
          </a:bodyPr>
          <a:lstStyle/>
          <a:p>
            <a:r>
              <a:rPr lang="en-NZ" b="1" i="1" dirty="0" smtClean="0"/>
              <a:t>Waitangi helps us think about equality for all and unity among believers</a:t>
            </a:r>
            <a:endParaRPr lang="en-NZ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NZ" sz="3200" b="1" dirty="0" smtClean="0"/>
              <a:t>God has made all people equal</a:t>
            </a:r>
          </a:p>
          <a:p>
            <a:pPr marL="914400" lvl="1" indent="-514350"/>
            <a:r>
              <a:rPr lang="en-NZ" sz="3200" dirty="0" smtClean="0"/>
              <a:t>All people are made in God’s image</a:t>
            </a:r>
          </a:p>
          <a:p>
            <a:pPr marL="914400" lvl="1" indent="-514350"/>
            <a:r>
              <a:rPr lang="en-NZ" sz="3200" dirty="0" smtClean="0"/>
              <a:t>A </a:t>
            </a:r>
            <a:r>
              <a:rPr lang="en-NZ" sz="3200" dirty="0" smtClean="0"/>
              <a:t>C</a:t>
            </a:r>
            <a:r>
              <a:rPr lang="en-NZ" sz="3200" dirty="0" smtClean="0"/>
              <a:t>hristian </a:t>
            </a:r>
            <a:r>
              <a:rPr lang="en-NZ" sz="3200" dirty="0" smtClean="0"/>
              <a:t>puts on Jesus, the new Adam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200" b="1" dirty="0" smtClean="0"/>
              <a:t>Christ is in all believers without distinction</a:t>
            </a:r>
            <a:endParaRPr lang="en-NZ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</TotalTime>
  <Words>52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Equity</vt:lpstr>
      <vt:lpstr>How Waitangi Helps us Think about Equality and Unity</vt:lpstr>
      <vt:lpstr>Waitangi helps us think about equality for all and unity among believers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Waitangi Helps us Think about Equality and Unity</dc:title>
  <dc:creator>Trinity Church</dc:creator>
  <cp:lastModifiedBy>Trinity Church</cp:lastModifiedBy>
  <cp:revision>3</cp:revision>
  <dcterms:created xsi:type="dcterms:W3CDTF">2017-02-04T20:31:37Z</dcterms:created>
  <dcterms:modified xsi:type="dcterms:W3CDTF">2017-02-04T20:47:38Z</dcterms:modified>
</cp:coreProperties>
</file>