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84" y="-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61C5A7D1-4B71-4782-991B-DB20CE9F394D}" type="datetimeFigureOut">
              <a:rPr lang="en-NZ" smtClean="0"/>
              <a:t>29/01/2017</a:t>
            </a:fld>
            <a:endParaRPr lang="en-NZ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NZ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D61C529F-6867-4100-B91D-34CDC6128C62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5A7D1-4B71-4782-991B-DB20CE9F394D}" type="datetimeFigureOut">
              <a:rPr lang="en-NZ" smtClean="0"/>
              <a:t>29/01/2017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C529F-6867-4100-B91D-34CDC6128C62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5A7D1-4B71-4782-991B-DB20CE9F394D}" type="datetimeFigureOut">
              <a:rPr lang="en-NZ" smtClean="0"/>
              <a:t>29/01/2017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C529F-6867-4100-B91D-34CDC6128C62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5A7D1-4B71-4782-991B-DB20CE9F394D}" type="datetimeFigureOut">
              <a:rPr lang="en-NZ" smtClean="0"/>
              <a:t>29/01/2017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C529F-6867-4100-B91D-34CDC6128C62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5A7D1-4B71-4782-991B-DB20CE9F394D}" type="datetimeFigureOut">
              <a:rPr lang="en-NZ" smtClean="0"/>
              <a:t>29/01/2017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C529F-6867-4100-B91D-34CDC6128C62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5A7D1-4B71-4782-991B-DB20CE9F394D}" type="datetimeFigureOut">
              <a:rPr lang="en-NZ" smtClean="0"/>
              <a:t>29/01/2017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C529F-6867-4100-B91D-34CDC6128C62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1C5A7D1-4B71-4782-991B-DB20CE9F394D}" type="datetimeFigureOut">
              <a:rPr lang="en-NZ" smtClean="0"/>
              <a:t>29/01/2017</a:t>
            </a:fld>
            <a:endParaRPr lang="en-NZ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61C529F-6867-4100-B91D-34CDC6128C62}" type="slidenum">
              <a:rPr lang="en-NZ" smtClean="0"/>
              <a:t>‹#›</a:t>
            </a:fld>
            <a:endParaRPr lang="en-NZ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N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61C5A7D1-4B71-4782-991B-DB20CE9F394D}" type="datetimeFigureOut">
              <a:rPr lang="en-NZ" smtClean="0"/>
              <a:t>29/01/2017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D61C529F-6867-4100-B91D-34CDC6128C62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5A7D1-4B71-4782-991B-DB20CE9F394D}" type="datetimeFigureOut">
              <a:rPr lang="en-NZ" smtClean="0"/>
              <a:t>29/01/2017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C529F-6867-4100-B91D-34CDC6128C62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5A7D1-4B71-4782-991B-DB20CE9F394D}" type="datetimeFigureOut">
              <a:rPr lang="en-NZ" smtClean="0"/>
              <a:t>29/01/2017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C529F-6867-4100-B91D-34CDC6128C62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5A7D1-4B71-4782-991B-DB20CE9F394D}" type="datetimeFigureOut">
              <a:rPr lang="en-NZ" smtClean="0"/>
              <a:t>29/01/2017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C529F-6867-4100-B91D-34CDC6128C62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61C5A7D1-4B71-4782-991B-DB20CE9F394D}" type="datetimeFigureOut">
              <a:rPr lang="en-NZ" smtClean="0"/>
              <a:t>29/01/2017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NZ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D61C529F-6867-4100-B91D-34CDC6128C62}" type="slidenum">
              <a:rPr lang="en-NZ" smtClean="0"/>
              <a:t>‹#›</a:t>
            </a:fld>
            <a:endParaRPr lang="en-N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12776"/>
            <a:ext cx="8458200" cy="1470025"/>
          </a:xfrm>
        </p:spPr>
        <p:txBody>
          <a:bodyPr/>
          <a:lstStyle/>
          <a:p>
            <a:r>
              <a:rPr lang="en-NZ" b="1" dirty="0" smtClean="0"/>
              <a:t>Aware, Awake and Armed with Christ</a:t>
            </a:r>
            <a:endParaRPr lang="en-NZ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NZ" b="1" i="1" dirty="0" smtClean="0"/>
              <a:t>Romans 13:11-14</a:t>
            </a:r>
            <a:endParaRPr lang="en-NZ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NZ" dirty="0" smtClean="0"/>
              <a:t>Aware, Awake and Armed with Christ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NZ" b="1" dirty="0" smtClean="0"/>
              <a:t>Aware: Understand the forces oppose to your faith</a:t>
            </a:r>
          </a:p>
          <a:p>
            <a:pPr marL="514350" indent="-514350">
              <a:buFont typeface="+mj-lt"/>
              <a:buAutoNum type="arabicPeriod"/>
            </a:pPr>
            <a:r>
              <a:rPr lang="en-NZ" b="1" dirty="0" smtClean="0"/>
              <a:t>Awake: There is no time to snooze</a:t>
            </a:r>
          </a:p>
          <a:p>
            <a:pPr marL="514350" indent="-514350">
              <a:buFont typeface="+mj-lt"/>
              <a:buAutoNum type="arabicPeriod"/>
            </a:pPr>
            <a:r>
              <a:rPr lang="en-NZ" b="1" dirty="0" smtClean="0"/>
              <a:t>Armed with Christ: Put on the armour of light – which is Jesus Christ our Lord</a:t>
            </a:r>
            <a:endParaRPr lang="en-NZ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118</TotalTime>
  <Words>50</Words>
  <Application>Microsoft Office PowerPoint</Application>
  <PresentationFormat>On-screen Show (4:3)</PresentationFormat>
  <Paragraphs>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Urban</vt:lpstr>
      <vt:lpstr>Aware, Awake and Armed with Christ</vt:lpstr>
      <vt:lpstr>Aware, Awake and Armed with Christ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Aware, Awake and Armed with Christ</dc:title>
  <dc:creator>Trinity Church</dc:creator>
  <cp:lastModifiedBy>Trinity Church</cp:lastModifiedBy>
  <cp:revision>2</cp:revision>
  <dcterms:created xsi:type="dcterms:W3CDTF">2017-01-28T20:31:39Z</dcterms:created>
  <dcterms:modified xsi:type="dcterms:W3CDTF">2017-01-28T22:30:18Z</dcterms:modified>
</cp:coreProperties>
</file>