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F7F57C-224E-4D35-B7E6-C44F3E8EEDC0}" type="datetimeFigureOut">
              <a:rPr lang="en-NZ" smtClean="0"/>
              <a:t>22/01/2017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3BD2860-190F-494D-A7EA-3F71E926063C}" type="slidenum">
              <a:rPr lang="en-NZ" smtClean="0"/>
              <a:t>‹#›</a:t>
            </a:fld>
            <a:endParaRPr lang="en-NZ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2834640"/>
            <a:ext cx="4114800" cy="1508760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 smtClean="0">
                <a:solidFill>
                  <a:schemeClr val="tx2">
                    <a:lumMod val="75000"/>
                  </a:schemeClr>
                </a:solidFill>
              </a:rPr>
              <a:t>Acts 2:42-45</a:t>
            </a:r>
            <a:endParaRPr lang="en-NZ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1975104"/>
          </a:xfrm>
        </p:spPr>
        <p:txBody>
          <a:bodyPr/>
          <a:lstStyle/>
          <a:p>
            <a:r>
              <a:rPr lang="en-NZ" b="1" dirty="0" smtClean="0"/>
              <a:t>The Word, Works, and Wonders</a:t>
            </a:r>
            <a:endParaRPr lang="en-N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3600" b="1" dirty="0" smtClean="0"/>
              <a:t>Words: The Bible at the centre of what we do (42)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600" b="1" dirty="0" smtClean="0"/>
              <a:t>Wonders: expecting God to amaze us (43)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600" b="1" dirty="0" smtClean="0"/>
              <a:t>Works: being and hands and feet of God (44)</a:t>
            </a:r>
            <a:endParaRPr lang="en-NZ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 smtClean="0"/>
              <a:t>Word, Works and Wonders</a:t>
            </a:r>
            <a:endParaRPr lang="en-NZ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</TotalTime>
  <Words>50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Paper</vt:lpstr>
      <vt:lpstr>The Word, Works, and Wonders</vt:lpstr>
      <vt:lpstr>Word, Works and Wonders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Word, Works, and Wonders</dc:title>
  <dc:creator>Trinity Church</dc:creator>
  <cp:lastModifiedBy>Trinity Church</cp:lastModifiedBy>
  <cp:revision>2</cp:revision>
  <dcterms:created xsi:type="dcterms:W3CDTF">2017-01-21T20:33:38Z</dcterms:created>
  <dcterms:modified xsi:type="dcterms:W3CDTF">2017-01-21T20:57:49Z</dcterms:modified>
</cp:coreProperties>
</file>