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87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20333640"/>
            <a:ext cx="8389440" cy="27003000"/>
          </a:xfrm>
        </p:spPr>
        <p:txBody>
          <a:bodyPr/>
          <a:lstStyle/>
          <a:p>
            <a:pPr marL="582613" indent="-514350">
              <a:tabLst>
                <a:tab pos="987425" algn="l"/>
              </a:tabLst>
            </a:pPr>
            <a:r>
              <a:rPr lang="en-NZ" sz="3600" b="1" dirty="0" smtClean="0"/>
              <a:t>Faith Sharing  Revelation 7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Matthew 4: Jesus choosing the 12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Jesus says “come follow me”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He wanted to make them fishers of men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Through the old testament there were families to sho</a:t>
            </a:r>
            <a:r>
              <a:rPr lang="en-NZ" sz="3000" b="1" dirty="0" smtClean="0"/>
              <a:t>w the way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Matthew 28:18 Jesus’ commission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To the disciples</a:t>
            </a:r>
            <a:endParaRPr lang="en-NZ" sz="3000" b="1" dirty="0" smtClean="0"/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Go and make disciples.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To all nations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We are to help reconcile People with 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Romans 10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All people are the same ... Lost 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we are to go to them all 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They need to be shown the truth of the Gospel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Acts 4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There is no other way to God.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Jesus is the only path to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Someone needs to tell them.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We need to take ownership of this task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1 Peter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We must be prepared to share our hope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We must also be willing to share our hope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If people don’t see our Faith in action 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How will they want to ask you about it?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How will they know to ask you about God?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How can you make your Faith stand out?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What does it mean to evangelise?</a:t>
            </a:r>
            <a:endParaRPr lang="en-NZ" sz="3200" b="1" dirty="0" smtClean="0"/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“You’re a beggar, showing a beggar where to find a piece of bread”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We’re all evangelists.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What excites us we will tell people about?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You will share this without much prompting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If people don’t think that God is something you ar</a:t>
            </a:r>
            <a:r>
              <a:rPr lang="en-NZ" sz="2800" b="1" dirty="0" smtClean="0"/>
              <a:t>e excited about, then think about it.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What can excite you about God?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sz="2400" b="1" dirty="0" smtClean="0"/>
              <a:t>Get excited!!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How do you talk about church?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3200" b="1" dirty="0" smtClean="0"/>
              <a:t>Summary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/>
              <a:t>What has happened over the last while that excites you about God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Be ready to share it with people who you come in contact with.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/>
              <a:t>If nothing, keep hunting for it.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sz="2600" b="1" dirty="0" smtClean="0"/>
              <a:t>Talk to someone about this </a:t>
            </a:r>
            <a:r>
              <a:rPr lang="en-NZ" sz="2600" b="1" dirty="0" smtClean="0">
                <a:sym typeface="Wingdings" pitchFamily="2" charset="2"/>
              </a:rPr>
              <a:t>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sz="3000" b="1" dirty="0" smtClean="0">
                <a:sym typeface="Wingdings" pitchFamily="2" charset="2"/>
              </a:rPr>
              <a:t>Jesus gave us a gift (Holy Spirit) to do evangelism (Sharing about God) tap into this to do His work.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sz="2800" b="1" dirty="0" smtClean="0">
                <a:sym typeface="Wingdings" pitchFamily="2" charset="2"/>
              </a:rPr>
              <a:t>We have been given all we need to tell others about </a:t>
            </a:r>
            <a:r>
              <a:rPr lang="en-NZ" sz="2800" b="1" smtClean="0">
                <a:sym typeface="Wingdings" pitchFamily="2" charset="2"/>
              </a:rPr>
              <a:t>our live with God.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196359</TotalTime>
  <Words>335</Words>
  <Application>Microsoft Office PowerPoint</Application>
  <PresentationFormat>On-screen Show (4:3)</PresentationFormat>
  <Paragraphs>43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379</cp:revision>
  <dcterms:created xsi:type="dcterms:W3CDTF">2007-11-17T19:27:01Z</dcterms:created>
  <dcterms:modified xsi:type="dcterms:W3CDTF">2017-01-14T22:32:52Z</dcterms:modified>
</cp:coreProperties>
</file>