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7309304"/>
            <a:ext cx="8389440" cy="23762640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Our Relationship with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Hebrews 10:11-25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Before Jesus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God was separated from Man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Man could only come to God via the priests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Since Jesus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We now have direct access to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Jesus made this possible through His death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Through Jesus God sees us as </a:t>
            </a:r>
            <a:r>
              <a:rPr lang="en-NZ" sz="2800" b="1" dirty="0" err="1" smtClean="0"/>
              <a:t>rightous</a:t>
            </a:r>
            <a:endParaRPr lang="en-NZ" sz="2800" b="1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So?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What does it mean to you?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We have access to God.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We still need to approach God.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Without fear</a:t>
            </a:r>
            <a:r>
              <a:rPr lang="en-NZ" sz="2400" b="1" dirty="0" smtClean="0"/>
              <a:t> </a:t>
            </a:r>
            <a:r>
              <a:rPr lang="en-NZ" sz="2400" b="1" dirty="0" smtClean="0"/>
              <a:t>or anxiety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Jesus has prepared the way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We can go with boldness, freedom and confidence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God wants us to come see Him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What should we talk about?</a:t>
            </a:r>
            <a:endParaRPr lang="en-NZ" sz="2600" b="1" dirty="0" smtClean="0"/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We can be totally honest with Him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Share what’s on your mind, and in your heart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What does it look like?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Sometimes it is hard.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Different people will find different ways to do it.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Spiritual ways to approach God (7 Pathways)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Worship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Singing praise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Praising God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Contemplative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Time and space in peace.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Pondering God and what He Does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Creation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Being out in God’s creation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Out in the Bush,  at the Beach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Relational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Sharing the journey with someone else(s)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Being with people praying/talking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Relating with other in reference to God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Activist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Standing up for God’s values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Serving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When you are serving other people for God’s glory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Being God’s hands and feet for the world.</a:t>
            </a:r>
          </a:p>
          <a:p>
            <a:pPr marL="1881378" lvl="5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400" b="1" dirty="0" smtClean="0"/>
              <a:t>Intellectual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Bible Studies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Theological Text books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Fighting with God in your mind about God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All people will have a mix of pathways that work for them.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We need to search out what works for us</a:t>
            </a:r>
          </a:p>
          <a:p>
            <a:pPr marL="2265426" lvl="7" indent="-514350">
              <a:tabLst>
                <a:tab pos="987425" algn="l"/>
              </a:tabLst>
            </a:pPr>
            <a:r>
              <a:rPr lang="en-NZ" sz="2200" b="1" dirty="0" smtClean="0"/>
              <a:t>And seek ways to worship God as we have </a:t>
            </a:r>
            <a:r>
              <a:rPr lang="en-NZ" sz="2200" b="1" smtClean="0"/>
              <a:t>been designed to do so</a:t>
            </a:r>
          </a:p>
          <a:p>
            <a:pPr marL="1881378" lvl="5" indent="-514350">
              <a:tabLst>
                <a:tab pos="987425" algn="l"/>
              </a:tabLst>
            </a:pPr>
            <a:endParaRPr lang="en-N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196243</TotalTime>
  <Words>272</Words>
  <Application>Microsoft Office PowerPoint</Application>
  <PresentationFormat>On-screen Show (4:3)</PresentationFormat>
  <Paragraphs>50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377</cp:revision>
  <dcterms:created xsi:type="dcterms:W3CDTF">2007-11-17T19:27:01Z</dcterms:created>
  <dcterms:modified xsi:type="dcterms:W3CDTF">2017-01-07T22:18:21Z</dcterms:modified>
</cp:coreProperties>
</file>