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-13132840"/>
            <a:ext cx="8389440" cy="15553728"/>
          </a:xfrm>
        </p:spPr>
        <p:txBody>
          <a:bodyPr/>
          <a:lstStyle/>
          <a:p>
            <a:pPr marL="1652588" lvl="4" indent="-514350">
              <a:buNone/>
              <a:tabLst>
                <a:tab pos="987425" algn="l"/>
              </a:tabLst>
            </a:pPr>
            <a:r>
              <a:rPr lang="en-NZ" sz="3200" b="1" dirty="0" smtClean="0"/>
              <a:t>No Hoops, Just Hope   Acts 10</a:t>
            </a:r>
          </a:p>
          <a:p>
            <a:pPr marL="1652588" lvl="4" indent="-514350">
              <a:tabLst>
                <a:tab pos="987425" algn="l"/>
              </a:tabLst>
            </a:pPr>
            <a:r>
              <a:rPr lang="en-NZ" sz="2800" b="1" dirty="0" smtClean="0"/>
              <a:t>Cornelius worshiped God</a:t>
            </a:r>
          </a:p>
          <a:p>
            <a:pPr marL="1881378" lvl="5" indent="-514350">
              <a:tabLst>
                <a:tab pos="987425" algn="l"/>
              </a:tabLst>
            </a:pPr>
            <a:r>
              <a:rPr lang="en-NZ" sz="2400" b="1" dirty="0" smtClean="0"/>
              <a:t>Was gentile, so not part of the Israel peo</a:t>
            </a:r>
            <a:r>
              <a:rPr lang="en-NZ" sz="2600" b="1" dirty="0" smtClean="0"/>
              <a:t>ple</a:t>
            </a:r>
            <a:endParaRPr lang="en-NZ" sz="2600" b="1" dirty="0" smtClean="0"/>
          </a:p>
          <a:p>
            <a:pPr marL="1881378" lvl="5" indent="-514350">
              <a:tabLst>
                <a:tab pos="987425" algn="l"/>
              </a:tabLst>
            </a:pPr>
            <a:r>
              <a:rPr lang="en-NZ" sz="2400" b="1" dirty="0" smtClean="0"/>
              <a:t>Was close to God, seen by his actions</a:t>
            </a:r>
          </a:p>
          <a:p>
            <a:pPr marL="1881378" lvl="5" indent="-514350">
              <a:tabLst>
                <a:tab pos="987425" algn="l"/>
              </a:tabLst>
            </a:pPr>
            <a:r>
              <a:rPr lang="en-NZ" sz="2400" b="1" dirty="0" smtClean="0"/>
              <a:t>An angel appears to him</a:t>
            </a:r>
          </a:p>
          <a:p>
            <a:pPr marL="2073402" lvl="6" indent="-514350">
              <a:tabLst>
                <a:tab pos="987425" algn="l"/>
              </a:tabLst>
            </a:pPr>
            <a:r>
              <a:rPr lang="en-NZ" sz="2200" b="1" dirty="0" smtClean="0"/>
              <a:t>Message from God</a:t>
            </a:r>
          </a:p>
          <a:p>
            <a:pPr marL="2073402" lvl="6" indent="-514350">
              <a:tabLst>
                <a:tab pos="987425" algn="l"/>
              </a:tabLst>
            </a:pPr>
            <a:r>
              <a:rPr lang="en-NZ" sz="2200" b="1" dirty="0" smtClean="0"/>
              <a:t>Cornelius has been accepted by God</a:t>
            </a:r>
          </a:p>
          <a:p>
            <a:pPr marL="1881378" lvl="5" indent="-514350">
              <a:tabLst>
                <a:tab pos="987425" algn="l"/>
              </a:tabLst>
            </a:pPr>
            <a:r>
              <a:rPr lang="en-NZ" sz="2400" b="1" dirty="0" smtClean="0"/>
              <a:t>God tells Cornelius that he is to send for Peter</a:t>
            </a:r>
          </a:p>
          <a:p>
            <a:pPr marL="1652588" lvl="4" indent="-514350">
              <a:tabLst>
                <a:tab pos="987425" algn="l"/>
              </a:tabLst>
            </a:pPr>
            <a:r>
              <a:rPr lang="en-NZ" sz="2600" b="1" dirty="0" smtClean="0"/>
              <a:t>Peter is on the roof, with God</a:t>
            </a:r>
          </a:p>
          <a:p>
            <a:pPr marL="1881378" lvl="5" indent="-514350">
              <a:tabLst>
                <a:tab pos="987425" algn="l"/>
              </a:tabLst>
            </a:pPr>
            <a:r>
              <a:rPr lang="en-NZ" sz="2400" b="1" dirty="0" smtClean="0"/>
              <a:t>He gets a vision of animals and was told to eat</a:t>
            </a:r>
            <a:endParaRPr lang="en-NZ" sz="2200" b="1" dirty="0" smtClean="0"/>
          </a:p>
          <a:p>
            <a:pPr marL="2073402" lvl="6" indent="-514350">
              <a:tabLst>
                <a:tab pos="987425" algn="l"/>
              </a:tabLst>
            </a:pPr>
            <a:r>
              <a:rPr lang="en-NZ" sz="2200" b="1" dirty="0" smtClean="0"/>
              <a:t>As a Jew the animals on offer were not “ok to eat”</a:t>
            </a:r>
          </a:p>
          <a:p>
            <a:pPr marL="2073402" lvl="6" indent="-514350">
              <a:tabLst>
                <a:tab pos="987425" algn="l"/>
              </a:tabLst>
            </a:pPr>
            <a:r>
              <a:rPr lang="en-NZ" sz="2200" b="1" dirty="0" smtClean="0"/>
              <a:t>Peter stands by what he had been taught.</a:t>
            </a:r>
          </a:p>
          <a:p>
            <a:pPr marL="2073402" lvl="6" indent="-514350">
              <a:tabLst>
                <a:tab pos="987425" algn="l"/>
              </a:tabLst>
            </a:pPr>
            <a:r>
              <a:rPr lang="en-NZ" sz="2200" b="1" dirty="0" smtClean="0"/>
              <a:t>A voice says ... “God has now said it is ok”</a:t>
            </a:r>
          </a:p>
          <a:p>
            <a:pPr marL="2073402" lvl="6" indent="-514350">
              <a:tabLst>
                <a:tab pos="987425" algn="l"/>
              </a:tabLst>
            </a:pPr>
            <a:r>
              <a:rPr lang="en-NZ" sz="2200" b="1" dirty="0" smtClean="0"/>
              <a:t>Three times this is done</a:t>
            </a:r>
          </a:p>
          <a:p>
            <a:pPr marL="2073402" lvl="6" indent="-514350">
              <a:tabLst>
                <a:tab pos="987425" algn="l"/>
              </a:tabLst>
            </a:pPr>
            <a:r>
              <a:rPr lang="en-NZ" sz="2200" b="1" dirty="0" smtClean="0"/>
              <a:t>Final message ... 3 Men are arriving, go with them.</a:t>
            </a:r>
          </a:p>
          <a:p>
            <a:pPr marL="1652588" lvl="4" indent="-514350">
              <a:tabLst>
                <a:tab pos="987425" algn="l"/>
              </a:tabLst>
            </a:pPr>
            <a:r>
              <a:rPr lang="en-NZ" sz="2600" b="1" dirty="0" smtClean="0"/>
              <a:t>The men Cornelius sent have arrived and meet Peter</a:t>
            </a:r>
          </a:p>
          <a:p>
            <a:pPr marL="1881378" lvl="5" indent="-514350">
              <a:tabLst>
                <a:tab pos="987425" algn="l"/>
              </a:tabLst>
            </a:pPr>
            <a:r>
              <a:rPr lang="en-NZ" sz="2400" b="1" dirty="0" smtClean="0"/>
              <a:t>Peter accepts the gentiles as guests</a:t>
            </a:r>
          </a:p>
          <a:p>
            <a:pPr marL="1881378" lvl="5" indent="-514350">
              <a:tabLst>
                <a:tab pos="987425" algn="l"/>
              </a:tabLst>
            </a:pPr>
            <a:r>
              <a:rPr lang="en-NZ" sz="2400" b="1" dirty="0" smtClean="0"/>
              <a:t>Peter goes to Cornelius</a:t>
            </a:r>
          </a:p>
          <a:p>
            <a:pPr marL="2073402" lvl="6" indent="-514350">
              <a:tabLst>
                <a:tab pos="987425" algn="l"/>
              </a:tabLst>
            </a:pPr>
            <a:r>
              <a:rPr lang="en-NZ" sz="2200" b="1" dirty="0" smtClean="0"/>
              <a:t>Peter acknowledges “the rules” of not being with them</a:t>
            </a:r>
          </a:p>
          <a:p>
            <a:pPr marL="2073402" lvl="6" indent="-514350">
              <a:tabLst>
                <a:tab pos="987425" algn="l"/>
              </a:tabLst>
            </a:pPr>
            <a:r>
              <a:rPr lang="en-NZ" sz="2200" b="1" dirty="0" smtClean="0"/>
              <a:t>Peter also says that he has been taught be God to accept all people, all are equal</a:t>
            </a:r>
          </a:p>
          <a:p>
            <a:pPr marL="1881378" lvl="5" indent="-514350">
              <a:tabLst>
                <a:tab pos="987425" algn="l"/>
              </a:tabLst>
            </a:pPr>
            <a:r>
              <a:rPr lang="en-NZ" sz="2400" b="1" dirty="0" smtClean="0"/>
              <a:t>Cornelius tells Peter how the Angel had come to him</a:t>
            </a:r>
          </a:p>
          <a:p>
            <a:pPr marL="1881378" lvl="5" indent="-514350">
              <a:tabLst>
                <a:tab pos="987425" algn="l"/>
              </a:tabLst>
            </a:pPr>
            <a:r>
              <a:rPr lang="en-NZ" sz="2400" b="1" dirty="0" smtClean="0"/>
              <a:t>Peter now knows that God doesn’t have favourites</a:t>
            </a:r>
          </a:p>
          <a:p>
            <a:pPr marL="2073402" lvl="6" indent="-514350">
              <a:tabLst>
                <a:tab pos="987425" algn="l"/>
              </a:tabLst>
            </a:pPr>
            <a:r>
              <a:rPr lang="en-NZ" sz="2200" b="1" dirty="0" smtClean="0"/>
              <a:t>We are all God’s loved children.</a:t>
            </a:r>
          </a:p>
          <a:p>
            <a:pPr marL="1652588" lvl="4" indent="-514350">
              <a:tabLst>
                <a:tab pos="987425" algn="l"/>
              </a:tabLst>
            </a:pPr>
            <a:r>
              <a:rPr lang="en-NZ" sz="2600" b="1" dirty="0" smtClean="0"/>
              <a:t>The world is different now</a:t>
            </a:r>
          </a:p>
          <a:p>
            <a:pPr marL="1881378" lvl="5" indent="-514350">
              <a:tabLst>
                <a:tab pos="987425" algn="l"/>
              </a:tabLst>
            </a:pPr>
            <a:r>
              <a:rPr lang="en-NZ" sz="2400" b="1" dirty="0" smtClean="0"/>
              <a:t>There isn’t a “special” group of people</a:t>
            </a:r>
          </a:p>
          <a:p>
            <a:pPr marL="1881378" lvl="5" indent="-514350">
              <a:tabLst>
                <a:tab pos="987425" algn="l"/>
              </a:tabLst>
            </a:pPr>
            <a:r>
              <a:rPr lang="en-NZ" sz="2400" b="1" dirty="0" smtClean="0"/>
              <a:t>God, as the Holy Spirit, is being poured out onto all types of people.</a:t>
            </a:r>
          </a:p>
          <a:p>
            <a:pPr marL="1881378" lvl="5" indent="-514350">
              <a:tabLst>
                <a:tab pos="987425" algn="l"/>
              </a:tabLst>
            </a:pPr>
            <a:r>
              <a:rPr lang="en-NZ" sz="2400" b="1" dirty="0" smtClean="0"/>
              <a:t>No more “clean” and “unclean” </a:t>
            </a:r>
          </a:p>
          <a:p>
            <a:pPr marL="2073402" lvl="6" indent="-514350">
              <a:tabLst>
                <a:tab pos="987425" algn="l"/>
              </a:tabLst>
            </a:pPr>
            <a:r>
              <a:rPr lang="en-NZ" sz="2200" b="1" dirty="0" smtClean="0"/>
              <a:t>We are all God’s children</a:t>
            </a:r>
          </a:p>
          <a:p>
            <a:pPr marL="1652588" lvl="4" indent="-514350">
              <a:tabLst>
                <a:tab pos="987425" algn="l"/>
              </a:tabLst>
            </a:pPr>
            <a:r>
              <a:rPr lang="en-NZ" sz="2600" b="1" dirty="0" smtClean="0"/>
              <a:t>We are to accept people as they are</a:t>
            </a:r>
          </a:p>
          <a:p>
            <a:pPr marL="1881378" lvl="5" indent="-514350">
              <a:tabLst>
                <a:tab pos="987425" algn="l"/>
              </a:tabLst>
            </a:pPr>
            <a:r>
              <a:rPr lang="en-NZ" sz="2400" b="1" dirty="0" smtClean="0"/>
              <a:t>Let God work with them</a:t>
            </a:r>
          </a:p>
          <a:p>
            <a:pPr marL="1652588" lvl="4" indent="-514350">
              <a:tabLst>
                <a:tab pos="987425" algn="l"/>
              </a:tabLst>
            </a:pPr>
            <a:endParaRPr lang="en-NZ" sz="26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0"/>
            <a:ext cx="8219256" cy="6356350"/>
          </a:xfrm>
        </p:spPr>
        <p:txBody>
          <a:bodyPr/>
          <a:lstStyle/>
          <a:p>
            <a:endParaRPr lang="en-N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196217</TotalTime>
  <Words>257</Words>
  <Application>Microsoft Office PowerPoint</Application>
  <PresentationFormat>On-screen Show (4:3)</PresentationFormat>
  <Paragraphs>31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376</cp:revision>
  <dcterms:created xsi:type="dcterms:W3CDTF">2007-11-17T19:27:01Z</dcterms:created>
  <dcterms:modified xsi:type="dcterms:W3CDTF">2016-12-10T22:24:52Z</dcterms:modified>
</cp:coreProperties>
</file>