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6BEB04-2804-4EC7-8A63-D0041793ADC9}" type="datetimeFigureOut">
              <a:rPr lang="en-NZ" smtClean="0"/>
              <a:t>4/12/2016</a:t>
            </a:fld>
            <a:endParaRPr lang="en-NZ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NZ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BB2DCEA-9FAD-4720-A181-D118B59EDD8A}" type="slidenum">
              <a:rPr lang="en-NZ" smtClean="0"/>
              <a:t>‹#›</a:t>
            </a:fld>
            <a:endParaRPr lang="en-N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2115666"/>
          </a:xfrm>
        </p:spPr>
        <p:txBody>
          <a:bodyPr>
            <a:noAutofit/>
          </a:bodyPr>
          <a:lstStyle/>
          <a:p>
            <a:r>
              <a:rPr lang="en-NZ" sz="5400" b="1" dirty="0" smtClean="0"/>
              <a:t>Amazing Changes:</a:t>
            </a:r>
            <a:r>
              <a:rPr lang="en-NZ" sz="5400" dirty="0" smtClean="0"/>
              <a:t/>
            </a:r>
            <a:br>
              <a:rPr lang="en-NZ" sz="5400" dirty="0" smtClean="0"/>
            </a:br>
            <a:r>
              <a:rPr lang="en-NZ" sz="5400" dirty="0" smtClean="0"/>
              <a:t>Beginning and Sustaining the Christian Life</a:t>
            </a:r>
            <a:endParaRPr lang="en-NZ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581128"/>
            <a:ext cx="6400800" cy="1752600"/>
          </a:xfrm>
        </p:spPr>
        <p:txBody>
          <a:bodyPr>
            <a:normAutofit/>
          </a:bodyPr>
          <a:lstStyle/>
          <a:p>
            <a:r>
              <a:rPr lang="en-NZ" sz="4000" b="1" dirty="0" smtClean="0">
                <a:solidFill>
                  <a:schemeClr val="tx2">
                    <a:lumMod val="75000"/>
                  </a:schemeClr>
                </a:solidFill>
              </a:rPr>
              <a:t>Acts 9:19-31</a:t>
            </a:r>
            <a:endParaRPr lang="en-NZ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NZ" sz="3200" b="1" dirty="0" smtClean="0"/>
              <a:t>It starts with an amazing change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200" b="1" dirty="0" smtClean="0"/>
              <a:t>Very soon, though, you will be opposed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200" b="1" dirty="0" smtClean="0"/>
              <a:t>The support and encouragement of the church is vital</a:t>
            </a:r>
          </a:p>
          <a:p>
            <a:pPr marL="514350" indent="-514350">
              <a:buFont typeface="+mj-lt"/>
              <a:buAutoNum type="arabicPeriod"/>
            </a:pPr>
            <a:r>
              <a:rPr lang="en-NZ" sz="3200" b="1" dirty="0" smtClean="0"/>
              <a:t>Fear of the Lord and the strength of the Spirit is the key</a:t>
            </a:r>
            <a:endParaRPr lang="en-NZ" sz="32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 smtClean="0"/>
              <a:t>How to live the Christian life</a:t>
            </a:r>
            <a:endParaRPr lang="en-N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48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Amazing Changes: Beginning and Sustaining the Christian Life</vt:lpstr>
      <vt:lpstr>How to live the Christian life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Amazing Changes: Beginning and Sustaining the Christian Life</dc:title>
  <dc:creator>Trinity Church</dc:creator>
  <cp:lastModifiedBy>Trinity Church</cp:lastModifiedBy>
  <cp:revision>1</cp:revision>
  <dcterms:created xsi:type="dcterms:W3CDTF">2016-12-03T20:46:49Z</dcterms:created>
  <dcterms:modified xsi:type="dcterms:W3CDTF">2016-12-03T20:54:17Z</dcterms:modified>
</cp:coreProperties>
</file>