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1E4B209-B9EE-4304-A46E-16FA13DE9E92}" type="datetimeFigureOut">
              <a:rPr lang="en-NZ" smtClean="0"/>
              <a:t>20/11/2016</a:t>
            </a:fld>
            <a:endParaRPr lang="en-N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9EC182A-CDFD-42F4-BD79-F1DB1B71C5BE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E4B209-B9EE-4304-A46E-16FA13DE9E92}" type="datetimeFigureOut">
              <a:rPr lang="en-NZ" smtClean="0"/>
              <a:t>20/11/2016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C182A-CDFD-42F4-BD79-F1DB1B71C5BE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E4B209-B9EE-4304-A46E-16FA13DE9E92}" type="datetimeFigureOut">
              <a:rPr lang="en-NZ" smtClean="0"/>
              <a:t>20/11/2016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C182A-CDFD-42F4-BD79-F1DB1B71C5BE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E4B209-B9EE-4304-A46E-16FA13DE9E92}" type="datetimeFigureOut">
              <a:rPr lang="en-NZ" smtClean="0"/>
              <a:t>20/11/2016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C182A-CDFD-42F4-BD79-F1DB1B71C5BE}" type="slidenum">
              <a:rPr lang="en-NZ" smtClean="0"/>
              <a:t>‹#›</a:t>
            </a:fld>
            <a:endParaRPr lang="en-N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E4B209-B9EE-4304-A46E-16FA13DE9E92}" type="datetimeFigureOut">
              <a:rPr lang="en-NZ" smtClean="0"/>
              <a:t>20/11/2016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C182A-CDFD-42F4-BD79-F1DB1B71C5BE}" type="slidenum">
              <a:rPr lang="en-NZ" smtClean="0"/>
              <a:t>‹#›</a:t>
            </a:fld>
            <a:endParaRPr lang="en-NZ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E4B209-B9EE-4304-A46E-16FA13DE9E92}" type="datetimeFigureOut">
              <a:rPr lang="en-NZ" smtClean="0"/>
              <a:t>20/11/2016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C182A-CDFD-42F4-BD79-F1DB1B71C5BE}" type="slidenum">
              <a:rPr lang="en-NZ" smtClean="0"/>
              <a:t>‹#›</a:t>
            </a:fld>
            <a:endParaRPr lang="en-N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E4B209-B9EE-4304-A46E-16FA13DE9E92}" type="datetimeFigureOut">
              <a:rPr lang="en-NZ" smtClean="0"/>
              <a:t>20/11/2016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C182A-CDFD-42F4-BD79-F1DB1B71C5BE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E4B209-B9EE-4304-A46E-16FA13DE9E92}" type="datetimeFigureOut">
              <a:rPr lang="en-NZ" smtClean="0"/>
              <a:t>20/11/2016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C182A-CDFD-42F4-BD79-F1DB1B71C5BE}" type="slidenum">
              <a:rPr lang="en-NZ" smtClean="0"/>
              <a:t>‹#›</a:t>
            </a:fld>
            <a:endParaRPr lang="en-N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E4B209-B9EE-4304-A46E-16FA13DE9E92}" type="datetimeFigureOut">
              <a:rPr lang="en-NZ" smtClean="0"/>
              <a:t>20/11/2016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C182A-CDFD-42F4-BD79-F1DB1B71C5BE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1E4B209-B9EE-4304-A46E-16FA13DE9E92}" type="datetimeFigureOut">
              <a:rPr lang="en-NZ" smtClean="0"/>
              <a:t>20/11/2016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C182A-CDFD-42F4-BD79-F1DB1B71C5BE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1E4B209-B9EE-4304-A46E-16FA13DE9E92}" type="datetimeFigureOut">
              <a:rPr lang="en-NZ" smtClean="0"/>
              <a:t>20/11/2016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9EC182A-CDFD-42F4-BD79-F1DB1B71C5BE}" type="slidenum">
              <a:rPr lang="en-NZ" smtClean="0"/>
              <a:t>‹#›</a:t>
            </a:fld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1E4B209-B9EE-4304-A46E-16FA13DE9E92}" type="datetimeFigureOut">
              <a:rPr lang="en-NZ" smtClean="0"/>
              <a:t>20/11/2016</a:t>
            </a:fld>
            <a:endParaRPr lang="en-N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9EC182A-CDFD-42F4-BD79-F1DB1B71C5BE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NZ" sz="5400" b="1" i="1" dirty="0" smtClean="0"/>
              <a:t>God and Earthquakes – what’s the Story?</a:t>
            </a:r>
            <a:endParaRPr lang="en-NZ" sz="54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b="1" dirty="0" smtClean="0"/>
              <a:t>Luke 13:1-9</a:t>
            </a:r>
            <a:endParaRPr lang="en-NZ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NZ" sz="4800" b="1" dirty="0" smtClean="0"/>
              <a:t>Bad things happen – full stop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4800" b="1" dirty="0" smtClean="0"/>
              <a:t>We should all repent, earthquake or not.</a:t>
            </a:r>
            <a:endParaRPr lang="en-NZ" sz="4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b="1" dirty="0" smtClean="0"/>
              <a:t>God, earthquakes and repentance.</a:t>
            </a:r>
            <a:endParaRPr lang="en-N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106</TotalTime>
  <Words>31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God and Earthquakes – what’s the Story?</vt:lpstr>
      <vt:lpstr>God, earthquakes and repentance.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and Earthquakes – what’s the Story?</dc:title>
  <dc:creator>Trinity Church</dc:creator>
  <cp:lastModifiedBy>Trinity Church</cp:lastModifiedBy>
  <cp:revision>1</cp:revision>
  <dcterms:created xsi:type="dcterms:W3CDTF">2016-11-19T20:39:14Z</dcterms:created>
  <dcterms:modified xsi:type="dcterms:W3CDTF">2016-11-19T22:25:37Z</dcterms:modified>
</cp:coreProperties>
</file>