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>
        <p:scale>
          <a:sx n="68" d="100"/>
          <a:sy n="68" d="100"/>
        </p:scale>
        <p:origin x="-150" y="-91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-24870144"/>
            <a:ext cx="8389440" cy="31539504"/>
          </a:xfrm>
        </p:spPr>
        <p:txBody>
          <a:bodyPr/>
          <a:lstStyle/>
          <a:p>
            <a:pPr marL="582613" indent="-514350">
              <a:tabLst>
                <a:tab pos="987425" algn="l"/>
              </a:tabLst>
            </a:pPr>
            <a:r>
              <a:rPr lang="en-NZ" sz="4000" dirty="0" smtClean="0"/>
              <a:t>No barriers to </a:t>
            </a:r>
            <a:r>
              <a:rPr lang="en-NZ" sz="4000" dirty="0" smtClean="0"/>
              <a:t>entry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sz="3200" dirty="0" smtClean="0"/>
              <a:t>Acts </a:t>
            </a:r>
            <a:r>
              <a:rPr lang="en-NZ" sz="3200" dirty="0" smtClean="0"/>
              <a:t>8:26-40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3600" b="1" dirty="0" smtClean="0"/>
              <a:t>Barriers to God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sz="3200" b="1" dirty="0" smtClean="0"/>
              <a:t>From the story of the Ethiopian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sz="3000" b="1" dirty="0" smtClean="0"/>
              <a:t>Travelling from Israel to his home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sz="3000" b="1" dirty="0" smtClean="0"/>
              <a:t>Important official, great influence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sz="3000" b="1" dirty="0" smtClean="0"/>
              <a:t>Different race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sz="3000" b="1" dirty="0" smtClean="0"/>
              <a:t>Has an idea of God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sz="3000" b="1" dirty="0" smtClean="0"/>
              <a:t>In Jerusalem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sz="2800" b="1" dirty="0" smtClean="0"/>
              <a:t>He would have been resisted by the Jews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sz="2800" b="1" dirty="0" smtClean="0"/>
              <a:t>He wouldn’t have been allowed into the temple because he was a gentile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sz="3000" b="1" dirty="0" smtClean="0"/>
              <a:t>Phillip is led to him 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sz="2800" b="1" dirty="0" smtClean="0"/>
              <a:t>Phillip asks if he understands what he was reading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sz="2800" b="1" dirty="0" smtClean="0"/>
              <a:t>The Ethiopian didn’t know all about the Bible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sz="2800" b="1" dirty="0" smtClean="0"/>
              <a:t>Our race can be a barrier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sz="2800" b="1" dirty="0" smtClean="0"/>
              <a:t>What we do in church can be “strange” and hence a barrier for people to come to church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sz="2800" b="1" dirty="0" smtClean="0"/>
              <a:t>People can have preconceived ideas as to what it is to be a Christian and that can cause barriers.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sz="3000" b="1" dirty="0" smtClean="0"/>
              <a:t>How can the barriers be broken?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sz="2800" b="1" dirty="0" smtClean="0"/>
              <a:t>Remember God wants to break the barriers</a:t>
            </a:r>
            <a:endParaRPr lang="en-NZ" sz="2800" b="1" dirty="0" smtClean="0"/>
          </a:p>
          <a:p>
            <a:pPr marL="1652588" lvl="4" indent="-514350">
              <a:tabLst>
                <a:tab pos="987425" algn="l"/>
              </a:tabLst>
            </a:pPr>
            <a:r>
              <a:rPr lang="en-NZ" sz="2600" b="1" dirty="0" smtClean="0"/>
              <a:t>He will send out to find the lost 1 leaving the 99 save ones.</a:t>
            </a:r>
          </a:p>
          <a:p>
            <a:pPr marL="1652588" lvl="4" indent="-514350">
              <a:tabLst>
                <a:tab pos="987425" algn="l"/>
              </a:tabLst>
            </a:pPr>
            <a:r>
              <a:rPr lang="en-NZ" sz="2600" b="1" dirty="0" smtClean="0"/>
              <a:t>Jesus’ Death tore the curtain between man and God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sz="2800" b="1" dirty="0" smtClean="0"/>
              <a:t>The Ethiopian was reading about Jesus, but didn’t understand it</a:t>
            </a:r>
          </a:p>
          <a:p>
            <a:pPr marL="1652588" lvl="4" indent="-514350">
              <a:tabLst>
                <a:tab pos="987425" algn="l"/>
              </a:tabLst>
            </a:pPr>
            <a:r>
              <a:rPr lang="en-NZ" sz="2600" b="1" dirty="0" smtClean="0"/>
              <a:t>Phillip started from where the Ethiopian was.</a:t>
            </a:r>
          </a:p>
          <a:p>
            <a:pPr marL="1652588" lvl="4" indent="-514350">
              <a:tabLst>
                <a:tab pos="987425" algn="l"/>
              </a:tabLst>
            </a:pPr>
            <a:r>
              <a:rPr lang="en-NZ" sz="2600" b="1" dirty="0" smtClean="0"/>
              <a:t>From there Phillip took the Ethiopian on a journey to Jesus.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sz="2800" b="1" dirty="0" smtClean="0"/>
              <a:t>Meet people where they are at.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sz="2800" b="1" dirty="0" smtClean="0"/>
              <a:t>Jesus is the Barrier breaker</a:t>
            </a:r>
          </a:p>
          <a:p>
            <a:pPr marL="1652588" lvl="4" indent="-514350">
              <a:tabLst>
                <a:tab pos="987425" algn="l"/>
              </a:tabLst>
            </a:pPr>
            <a:r>
              <a:rPr lang="en-NZ" sz="2400" b="1" dirty="0" smtClean="0"/>
              <a:t>This is where we want to lead people to, but not as the first step.</a:t>
            </a:r>
          </a:p>
          <a:p>
            <a:pPr marL="1652588" lvl="4" indent="-514350">
              <a:tabLst>
                <a:tab pos="987425" algn="l"/>
              </a:tabLst>
            </a:pPr>
            <a:r>
              <a:rPr lang="en-NZ" sz="2400" b="1" dirty="0" smtClean="0"/>
              <a:t>We can show them Jesus by our actions, how we speak, how we act, not necessarily by our words.</a:t>
            </a:r>
          </a:p>
          <a:p>
            <a:pPr marL="1652588" lvl="4" indent="-514350">
              <a:tabLst>
                <a:tab pos="987425" algn="l"/>
              </a:tabLst>
            </a:pPr>
            <a:r>
              <a:rPr lang="en-NZ" sz="2400" b="1" dirty="0" smtClean="0"/>
              <a:t>Our aim is to be able to tell them about Jesus, but let them ask about Him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sz="2800" b="1" dirty="0" smtClean="0"/>
              <a:t>What to do?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sz="2600" b="1" dirty="0" smtClean="0"/>
              <a:t>Identify those around you that need help with barriers to be broken</a:t>
            </a:r>
          </a:p>
          <a:p>
            <a:pPr marL="1652588" lvl="4" indent="-514350">
              <a:tabLst>
                <a:tab pos="987425" algn="l"/>
              </a:tabLst>
            </a:pPr>
            <a:r>
              <a:rPr lang="en-NZ" sz="2400" b="1" dirty="0" smtClean="0"/>
              <a:t>Keep in mind the log that might be in your own </a:t>
            </a:r>
            <a:r>
              <a:rPr lang="en-NZ" sz="2400" b="1" dirty="0" smtClean="0"/>
              <a:t>eye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sz="2600" b="1" dirty="0" smtClean="0"/>
              <a:t>Pray about ways you can make contact.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sz="2600" b="1" dirty="0" smtClean="0"/>
              <a:t>Be pro-active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sz="2800" b="1" dirty="0" smtClean="0"/>
              <a:t>What then?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sz="2600" b="1" dirty="0" smtClean="0"/>
              <a:t>Let God work with them to hel</a:t>
            </a:r>
            <a:r>
              <a:rPr lang="en-NZ" sz="2600" b="1" dirty="0" smtClean="0"/>
              <a:t>p others.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sz="2600" b="1" dirty="0" smtClean="0"/>
              <a:t>Praise God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sz="2600" b="1" dirty="0" smtClean="0"/>
              <a:t>Rejoice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sz="3000" b="1" dirty="0" smtClean="0"/>
              <a:t>Conclusion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sz="2800" b="1" dirty="0" smtClean="0"/>
              <a:t>God wants to use you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sz="2800" b="1" dirty="0" smtClean="0"/>
              <a:t>God has </a:t>
            </a:r>
            <a:r>
              <a:rPr lang="en-NZ" sz="2800" b="1" smtClean="0"/>
              <a:t>a challenge </a:t>
            </a:r>
            <a:r>
              <a:rPr lang="en-NZ" sz="2800" b="1" dirty="0" smtClean="0"/>
              <a:t>for you to help be a barrier breaker</a:t>
            </a:r>
          </a:p>
          <a:p>
            <a:pPr marL="1652588" lvl="4" indent="-514350">
              <a:buNone/>
              <a:tabLst>
                <a:tab pos="987425" algn="l"/>
              </a:tabLst>
            </a:pPr>
            <a:endParaRPr lang="en-NZ" sz="26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7544" y="0"/>
            <a:ext cx="8219256" cy="6356350"/>
          </a:xfrm>
        </p:spPr>
        <p:txBody>
          <a:bodyPr/>
          <a:lstStyle/>
          <a:p>
            <a:endParaRPr lang="en-NZ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196106</TotalTime>
  <Words>336</Words>
  <Application>Microsoft Office PowerPoint</Application>
  <PresentationFormat>On-screen Show (4:3)</PresentationFormat>
  <Paragraphs>42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375</cp:revision>
  <dcterms:created xsi:type="dcterms:W3CDTF">2007-11-17T19:27:01Z</dcterms:created>
  <dcterms:modified xsi:type="dcterms:W3CDTF">2016-11-12T22:43:50Z</dcterms:modified>
</cp:coreProperties>
</file>