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543B-DBFA-44EF-B1A6-E062D06DD348}" type="datetimeFigureOut">
              <a:rPr lang="en-NZ" smtClean="0"/>
              <a:t>30/10/2016</a:t>
            </a:fld>
            <a:endParaRPr lang="en-NZ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12158C0-17DD-4287-B70F-A9F3DF3CCFCB}" type="slidenum">
              <a:rPr lang="en-NZ" smtClean="0"/>
              <a:t>‹#›</a:t>
            </a:fld>
            <a:endParaRPr lang="en-NZ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543B-DBFA-44EF-B1A6-E062D06DD348}" type="datetimeFigureOut">
              <a:rPr lang="en-NZ" smtClean="0"/>
              <a:t>30/10/2016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158C0-17DD-4287-B70F-A9F3DF3CCFCB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12158C0-17DD-4287-B70F-A9F3DF3CCFCB}" type="slidenum">
              <a:rPr lang="en-NZ" smtClean="0"/>
              <a:t>‹#›</a:t>
            </a:fld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543B-DBFA-44EF-B1A6-E062D06DD348}" type="datetimeFigureOut">
              <a:rPr lang="en-NZ" smtClean="0"/>
              <a:t>30/10/2016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543B-DBFA-44EF-B1A6-E062D06DD348}" type="datetimeFigureOut">
              <a:rPr lang="en-NZ" smtClean="0"/>
              <a:t>30/10/2016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12158C0-17DD-4287-B70F-A9F3DF3CCFCB}" type="slidenum">
              <a:rPr lang="en-NZ" smtClean="0"/>
              <a:t>‹#›</a:t>
            </a:fld>
            <a:endParaRPr lang="en-NZ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543B-DBFA-44EF-B1A6-E062D06DD348}" type="datetimeFigureOut">
              <a:rPr lang="en-NZ" smtClean="0"/>
              <a:t>30/10/2016</a:t>
            </a:fld>
            <a:endParaRPr lang="en-NZ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12158C0-17DD-4287-B70F-A9F3DF3CCFCB}" type="slidenum">
              <a:rPr lang="en-NZ" smtClean="0"/>
              <a:t>‹#›</a:t>
            </a:fld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6F3543B-DBFA-44EF-B1A6-E062D06DD348}" type="datetimeFigureOut">
              <a:rPr lang="en-NZ" smtClean="0"/>
              <a:t>30/10/2016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158C0-17DD-4287-B70F-A9F3DF3CCFCB}" type="slidenum">
              <a:rPr lang="en-NZ" smtClean="0"/>
              <a:t>‹#›</a:t>
            </a:fld>
            <a:endParaRPr lang="en-NZ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543B-DBFA-44EF-B1A6-E062D06DD348}" type="datetimeFigureOut">
              <a:rPr lang="en-NZ" smtClean="0"/>
              <a:t>30/10/2016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NZ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12158C0-17DD-4287-B70F-A9F3DF3CCFCB}" type="slidenum">
              <a:rPr lang="en-NZ" smtClean="0"/>
              <a:t>‹#›</a:t>
            </a:fld>
            <a:endParaRPr lang="en-NZ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543B-DBFA-44EF-B1A6-E062D06DD348}" type="datetimeFigureOut">
              <a:rPr lang="en-NZ" smtClean="0"/>
              <a:t>30/10/2016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12158C0-17DD-4287-B70F-A9F3DF3CCFCB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543B-DBFA-44EF-B1A6-E062D06DD348}" type="datetimeFigureOut">
              <a:rPr lang="en-NZ" smtClean="0"/>
              <a:t>30/10/2016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2158C0-17DD-4287-B70F-A9F3DF3CCFCB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12158C0-17DD-4287-B70F-A9F3DF3CCFCB}" type="slidenum">
              <a:rPr lang="en-NZ" smtClean="0"/>
              <a:t>‹#›</a:t>
            </a:fld>
            <a:endParaRPr lang="en-NZ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543B-DBFA-44EF-B1A6-E062D06DD348}" type="datetimeFigureOut">
              <a:rPr lang="en-NZ" smtClean="0"/>
              <a:t>30/10/2016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12158C0-17DD-4287-B70F-A9F3DF3CCFCB}" type="slidenum">
              <a:rPr lang="en-NZ" smtClean="0"/>
              <a:t>‹#›</a:t>
            </a:fld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6F3543B-DBFA-44EF-B1A6-E062D06DD348}" type="datetimeFigureOut">
              <a:rPr lang="en-NZ" smtClean="0"/>
              <a:t>30/10/2016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6F3543B-DBFA-44EF-B1A6-E062D06DD348}" type="datetimeFigureOut">
              <a:rPr lang="en-NZ" smtClean="0"/>
              <a:t>30/10/2016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NZ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12158C0-17DD-4287-B70F-A9F3DF3CCFCB}" type="slidenum">
              <a:rPr lang="en-NZ" smtClean="0"/>
              <a:t>‹#›</a:t>
            </a:fld>
            <a:endParaRPr lang="en-NZ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2800" dirty="0" smtClean="0"/>
              <a:t>Acts 8:1-8</a:t>
            </a:r>
            <a:endParaRPr lang="en-NZ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NZ" sz="4400" dirty="0" smtClean="0"/>
              <a:t>The Power of God in the Persecution of the Church</a:t>
            </a:r>
            <a:endParaRPr lang="en-NZ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The Power of God in Persecution</a:t>
            </a:r>
            <a:endParaRPr lang="en-N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NZ" sz="3200" dirty="0" smtClean="0"/>
              <a:t>Following Jesus will bring hard times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3200" dirty="0" smtClean="0"/>
              <a:t>God works through hard times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3200" dirty="0" smtClean="0"/>
              <a:t>The gospel that brings hard times brings great joy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3200" dirty="0" smtClean="0"/>
              <a:t>That same gospel can change even the worst</a:t>
            </a:r>
            <a:endParaRPr lang="en-NZ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</TotalTime>
  <Words>46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Civic</vt:lpstr>
      <vt:lpstr>The Power of God in the Persecution of the Church</vt:lpstr>
      <vt:lpstr>The Power of God in Persecution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Power of God in the Persecution of the Church</dc:title>
  <dc:creator>Trinity Church</dc:creator>
  <cp:lastModifiedBy>Trinity Church</cp:lastModifiedBy>
  <cp:revision>2</cp:revision>
  <dcterms:created xsi:type="dcterms:W3CDTF">2016-10-29T20:55:11Z</dcterms:created>
  <dcterms:modified xsi:type="dcterms:W3CDTF">2016-10-29T21:00:04Z</dcterms:modified>
</cp:coreProperties>
</file>