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5"/>
          <p:cNvSpPr/>
          <p:nvPr/>
        </p:nvSpPr>
        <p:spPr>
          <a:xfrm>
            <a:off x="1087438" y="1385888"/>
            <a:ext cx="6969125" cy="40862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6"/>
          <p:cNvSpPr/>
          <p:nvPr/>
        </p:nvSpPr>
        <p:spPr>
          <a:xfrm>
            <a:off x="3794125" y="1268413"/>
            <a:ext cx="1555750" cy="6397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3886200" y="1268413"/>
            <a:ext cx="1371600" cy="547687"/>
            <a:chOff x="5318306" y="1386268"/>
            <a:chExt cx="1567331" cy="64529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5318306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885637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2238" y="1327150"/>
            <a:ext cx="1279525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F4B1184-0717-4098-B207-B6F7D4B35564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13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00" y="5211763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4775" y="5211763"/>
            <a:ext cx="1584325" cy="228600"/>
          </a:xfrm>
        </p:spPr>
        <p:txBody>
          <a:bodyPr/>
          <a:lstStyle>
            <a:lvl1pPr>
              <a:defRPr/>
            </a:lvl1pPr>
          </a:lstStyle>
          <a:p>
            <a:fld id="{F19F558E-D70E-4707-9A0C-47FE5761D78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00FB5-7A2C-43D2-94F1-EB5DE6FB9060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587EA-CCC9-4DB9-8185-627084A925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FB232-8AB2-46F5-A838-87D16101987C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ADFDE-4E0F-4E49-A713-4480991D68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32406-5955-41F1-985F-2838C23D1B06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C2FC5-201B-49D4-AF56-0C1FF3F488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5"/>
          <p:cNvSpPr/>
          <p:nvPr/>
        </p:nvSpPr>
        <p:spPr>
          <a:xfrm>
            <a:off x="1087438" y="1385888"/>
            <a:ext cx="6969125" cy="40862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6"/>
          <p:cNvSpPr/>
          <p:nvPr/>
        </p:nvSpPr>
        <p:spPr>
          <a:xfrm>
            <a:off x="3794125" y="1268413"/>
            <a:ext cx="1555750" cy="639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3886200" y="1268413"/>
            <a:ext cx="1371600" cy="547687"/>
            <a:chOff x="5318306" y="1386268"/>
            <a:chExt cx="1567331" cy="64529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5318306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885637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932238" y="1325563"/>
            <a:ext cx="1279525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83E105E-3C50-44EB-8E3B-D4DE6A58871C}" type="datetimeFigureOut">
              <a:rPr/>
              <a:pPr>
                <a:defRPr/>
              </a:pPr>
              <a:t>10/23/2016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900" y="5211763"/>
            <a:ext cx="4430713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188" y="5211763"/>
            <a:ext cx="1584325" cy="228600"/>
          </a:xfrm>
        </p:spPr>
        <p:txBody>
          <a:bodyPr/>
          <a:lstStyle>
            <a:lvl1pPr>
              <a:defRPr/>
            </a:lvl1pPr>
          </a:lstStyle>
          <a:p>
            <a:fld id="{03111C02-ACD2-4E29-A7F4-566EB79B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DB1B3-44E5-4D43-89E9-7CF002A1509B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F3B6E-67B3-46DE-8856-4873828EA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1BC4-9A26-4FAD-AF0C-AC1008911B2E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B86E9-5B26-4372-AEBE-95C131CC26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86F67-D027-47FB-9AD2-1E329589F8A3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025F5-A48D-4415-8B8C-9739D71AA4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D6025-2A62-4AC6-91C2-8F70177ADE69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457A7-AE5B-468C-96B0-84D55A021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65925" y="173038"/>
            <a:ext cx="2193925" cy="65119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6867525" y="274638"/>
            <a:ext cx="1989138" cy="6308725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E3192-8C91-4E33-9E38-125736F69AE7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5413" y="6302375"/>
            <a:ext cx="1098550" cy="274638"/>
          </a:xfrm>
        </p:spPr>
        <p:txBody>
          <a:bodyPr/>
          <a:lstStyle>
            <a:lvl1pPr>
              <a:defRPr/>
            </a:lvl1pPr>
          </a:lstStyle>
          <a:p>
            <a:fld id="{3E41793E-ED45-4295-95D5-7333C0B2F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65925" y="173038"/>
            <a:ext cx="2193925" cy="65119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6867525" y="274638"/>
            <a:ext cx="1989138" cy="6308725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75E74751-84E6-42E8-9AE7-1A07436364BA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800" y="6308725"/>
            <a:ext cx="1096963" cy="274638"/>
          </a:xfrm>
        </p:spPr>
        <p:txBody>
          <a:bodyPr/>
          <a:lstStyle>
            <a:lvl1pPr>
              <a:defRPr/>
            </a:lvl1pPr>
          </a:lstStyle>
          <a:p>
            <a:fld id="{D3351668-AF16-4906-B884-AE19099E82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292100" y="292100"/>
            <a:ext cx="8559800" cy="627380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731838" y="642938"/>
            <a:ext cx="76803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2103438"/>
            <a:ext cx="7680325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738" y="6302375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2AFCBF-BD3C-42A3-A9DF-326016339931}" type="datetimeFigureOut">
              <a:rPr lang="en-US"/>
              <a:pPr>
                <a:defRPr/>
              </a:pPr>
              <a:t>10/23/2016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7150" y="6302375"/>
            <a:ext cx="3949700" cy="274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3350" y="6302375"/>
            <a:ext cx="1096963" cy="2746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404040"/>
                </a:solidFill>
              </a:defRPr>
            </a:lvl1pPr>
          </a:lstStyle>
          <a:p>
            <a:fld id="{58B21E9B-A436-44EB-9FEF-08B35AB9FE0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1" r:id="rId2"/>
    <p:sldLayoutId id="2147483819" r:id="rId3"/>
    <p:sldLayoutId id="2147483812" r:id="rId4"/>
    <p:sldLayoutId id="2147483813" r:id="rId5"/>
    <p:sldLayoutId id="2147483814" r:id="rId6"/>
    <p:sldLayoutId id="2147483815" r:id="rId7"/>
    <p:sldLayoutId id="2147483820" r:id="rId8"/>
    <p:sldLayoutId id="2147483821" r:id="rId9"/>
    <p:sldLayoutId id="2147483816" r:id="rId10"/>
    <p:sldLayoutId id="214748381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000" kern="1200" dirty="0">
          <a:solidFill>
            <a:srgbClr val="262626"/>
          </a:solidFill>
          <a:latin typeface="+mj-lt"/>
          <a:ea typeface="+mn-ea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9pPr>
    </p:titleStyle>
    <p:bodyStyle>
      <a:lvl1pPr marL="182563" indent="-182563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NZ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Garamond" pitchFamily="18" charset="0"/>
              <a:buNone/>
            </a:pPr>
            <a:r>
              <a:rPr lang="en-NZ" sz="3200" smtClean="0"/>
              <a:t>While they were stoning him, Stephen prayed, “Lord Jesus, receive my spirit.” </a:t>
            </a:r>
            <a:r>
              <a:rPr lang="en-NZ" sz="3200" baseline="30000" smtClean="0"/>
              <a:t> </a:t>
            </a:r>
            <a:r>
              <a:rPr lang="en-NZ" sz="3200" smtClean="0"/>
              <a:t>Then he fell on his knees and cried out, “Lord, do not hold this sin against them.” When he had said this, he fell asleep.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en-NZ" altLang="en-US" sz="3200" smtClean="0"/>
              <a:t>Acts 7:59,60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575" y="2090738"/>
            <a:ext cx="6800850" cy="2590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/>
              <a:t>The glory of god in the death of a Christian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425" y="4916488"/>
            <a:ext cx="6804025" cy="5032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NZ" sz="2800" b="1" dirty="0"/>
              <a:t>Acts 7:54-8:1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i="1" smtClean="0"/>
              <a:t>The glory of God in the death of a Christian: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 typeface="Garamond" pitchFamily="18" charset="0"/>
              <a:buAutoNum type="arabicPeriod"/>
            </a:pPr>
            <a:r>
              <a:rPr lang="en-NZ" altLang="en-US" sz="4000" b="1" smtClean="0"/>
              <a:t>Death is always near, but heaven is always open</a:t>
            </a:r>
          </a:p>
          <a:p>
            <a:pPr marL="342900" indent="-342900" eaLnBrk="1" hangingPunct="1">
              <a:buFont typeface="Garamond" pitchFamily="18" charset="0"/>
              <a:buAutoNum type="arabicPeriod"/>
            </a:pPr>
            <a:r>
              <a:rPr lang="en-NZ" altLang="en-US" sz="4000" b="1" smtClean="0"/>
              <a:t>God’s grace is powerfully present in a Christian’s 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NZ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Garamond" pitchFamily="18" charset="0"/>
              <a:buNone/>
            </a:pPr>
            <a:r>
              <a:rPr lang="en-NZ" sz="3200" smtClean="0"/>
              <a:t>While they were stoning him, Stephen prayed, “Lord Jesus, receive my spirit.” </a:t>
            </a:r>
            <a:r>
              <a:rPr lang="en-NZ" sz="3200" baseline="30000" smtClean="0"/>
              <a:t> </a:t>
            </a:r>
            <a:r>
              <a:rPr lang="en-NZ" sz="3200" smtClean="0"/>
              <a:t>Then he fell on his knees and cried out, “Lord, do not hold this sin against them.” When he had said this, he fell asleep.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en-NZ" altLang="en-US" sz="3200" smtClean="0"/>
              <a:t>Acts 7:59,60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</TotalTime>
  <Words>76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Garamond</vt:lpstr>
      <vt:lpstr>Arial</vt:lpstr>
      <vt:lpstr>Calibri</vt:lpstr>
      <vt:lpstr>Savon</vt:lpstr>
      <vt:lpstr>Slide 1</vt:lpstr>
      <vt:lpstr>The glory of god in the death of a Christian </vt:lpstr>
      <vt:lpstr>The glory of God in the death of a Christian: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glory of god in the death of a Christian</dc:title>
  <dc:creator>Geoff Macpherson</dc:creator>
  <cp:lastModifiedBy>Trinity Church</cp:lastModifiedBy>
  <cp:revision>4</cp:revision>
  <dcterms:created xsi:type="dcterms:W3CDTF">2016-10-22T06:58:21Z</dcterms:created>
  <dcterms:modified xsi:type="dcterms:W3CDTF">2016-10-22T20:40:16Z</dcterms:modified>
</cp:coreProperties>
</file>