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7309304"/>
            <a:ext cx="8389440" cy="23906656"/>
          </a:xfrm>
        </p:spPr>
        <p:txBody>
          <a:bodyPr/>
          <a:lstStyle/>
          <a:p>
            <a:pPr marL="1431925" lvl="3" indent="-514350">
              <a:buNone/>
              <a:tabLst>
                <a:tab pos="987425" algn="l"/>
              </a:tabLst>
            </a:pPr>
            <a:r>
              <a:rPr lang="en-NZ" sz="2800" b="1" dirty="0" smtClean="0"/>
              <a:t>Dead religion </a:t>
            </a:r>
            <a:r>
              <a:rPr lang="en-NZ" sz="2800" b="1" dirty="0" err="1" smtClean="0"/>
              <a:t>vs</a:t>
            </a:r>
            <a:r>
              <a:rPr lang="en-NZ" sz="2800" b="1" dirty="0" smtClean="0"/>
              <a:t> Living Faith</a:t>
            </a:r>
          </a:p>
          <a:p>
            <a:pPr marL="1431925" lvl="3" indent="-514350">
              <a:buNone/>
              <a:tabLst>
                <a:tab pos="987425" algn="l"/>
              </a:tabLst>
            </a:pPr>
            <a:r>
              <a:rPr lang="en-NZ" sz="2800" b="1" dirty="0" smtClean="0"/>
              <a:t>		Acts 6:8-7:60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New things can cause pain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God had not talked to Israel for 400 years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It was a time of quiet.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Judaism carried on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God decided it was the tim</a:t>
            </a:r>
            <a:r>
              <a:rPr lang="en-NZ" sz="2800" b="1" dirty="0" smtClean="0"/>
              <a:t>e to send Jesus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Now that Jesus had died for all, they didn’t need the old religious system.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Stephen, a newly appointed leader for the church, had a talk with some Jewish believers.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The Jews were not able to compete with Stephen’s faith.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So they decided to lie about Stephen.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They use a worlds tool rather then ask God.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Religion is not interested in truth over self preservation.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Stephen says that the religion is flawed from the beginning because it is based on a set of laws, not  based on Faith.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3600" b="1" dirty="0" smtClean="0"/>
              <a:t>God is greater then religion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Their religion was just actions, they have forgotten about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They had more focus on what to do, not who they were meant to be focused 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When they feel that their religion is under threat they resort to attempting to remove the threat instead of changing what they believe in.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A faith will let the one they have faith in to do the defending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Stephen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A man of faith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Out in the community, with the lost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Providing the lost with support</a:t>
            </a:r>
            <a:endParaRPr lang="en-NZ" sz="2800" b="1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Proclaiming the good news to the lost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Preaching God, not how to do things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Challenges people about their sins.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3600" b="1" dirty="0" smtClean="0"/>
              <a:t>Conclusion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Why do you come to church?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Because you think it’s the right thing to do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To meet with fellow Christians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Do you go out each day with God?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Do you shine God’s love to the people you come in contact with?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smtClean="0"/>
              <a:t>Are you living </a:t>
            </a:r>
            <a:r>
              <a:rPr lang="en-NZ" sz="3200" b="1" dirty="0" smtClean="0"/>
              <a:t>a dead religion, or a living Faith?</a:t>
            </a: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196014</TotalTime>
  <Words>6</Words>
  <Application>Microsoft Office PowerPoint</Application>
  <PresentationFormat>On-screen Show (4:3)</PresentationFormat>
  <Paragraphs>34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374</cp:revision>
  <dcterms:created xsi:type="dcterms:W3CDTF">2007-11-17T19:27:01Z</dcterms:created>
  <dcterms:modified xsi:type="dcterms:W3CDTF">2016-10-15T22:28:53Z</dcterms:modified>
</cp:coreProperties>
</file>