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5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62000"/>
            <a:ext cx="6856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6953250" y="762000"/>
            <a:ext cx="2193925" cy="5334000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/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C7708-6AEE-47D9-8234-36E418638A0E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AB3C0-6865-478C-A0D5-36EC7527E3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6B36-FF6B-4B6E-A9AF-39C7F0D7F504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6335D-5F5C-4118-91F5-CE03CDA954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EEB51-1467-4492-A22C-30AD6625A4B4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C0B24-33A1-49CD-80C8-98C4DA249C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CFF03-905A-4829-B02F-A1D757E012CF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E581E-C729-4BA9-A36E-F23642C85D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/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E47F0-D99F-4053-8BA2-2F531B9523AB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9EC65-8404-4F34-8225-B943A6ECE5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89A62-8F89-4A4C-9C05-4752B860BBF8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45A85-6EF1-4A24-90AC-C887F5F3D3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4E4F6-D11F-409D-9CE3-C28BD3440783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69FB4E-440E-4419-8078-0C906D8C9C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9B0DF-D39C-47F3-A25B-D461E60F4FF2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810DB-042C-47CF-A9CE-6DB3074B67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21B5F-7BA5-49C5-B60A-57297F6B56EF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5517C-3889-452B-A9BE-323064AEB1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/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2AAC7-E2ED-4E45-8DA9-FD906FE30019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BDDD5-0058-483B-9FE0-7957D5B621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9883D-7A76-41DA-8BD0-463DA9E5310E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138" y="6356350"/>
            <a:ext cx="44338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CFE26-A389-4579-9D68-58FFF16DE2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58825"/>
            <a:ext cx="2582863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913" y="1123950"/>
            <a:ext cx="22113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425" y="758825"/>
            <a:ext cx="28892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901950" y="863600"/>
            <a:ext cx="5486400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EC7C39D-BF81-4EF4-9210-A4F93651C64B}" type="datetimeFigureOut">
              <a:rPr lang="en-US"/>
              <a:pPr>
                <a:defRPr/>
              </a:pPr>
              <a:t>9/25/2016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0" y="6356350"/>
            <a:ext cx="4433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0" y="6356350"/>
            <a:ext cx="1147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 b="1">
                <a:solidFill>
                  <a:schemeClr val="accent1"/>
                </a:solidFill>
              </a:defRPr>
            </a:lvl1pPr>
          </a:lstStyle>
          <a:p>
            <a:fld id="{6EC004BA-35DE-41B8-835C-816C65579A3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6" r:id="rId7"/>
    <p:sldLayoutId id="2147483872" r:id="rId8"/>
    <p:sldLayoutId id="2147483877" r:id="rId9"/>
    <p:sldLayoutId id="2147483873" r:id="rId10"/>
    <p:sldLayoutId id="2147483874" r:id="rId11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0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Corbel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Corbel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Corbel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Corbe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Corbe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Corbe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Corbe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FFFFFF"/>
          </a:solidFill>
          <a:latin typeface="Corbel" pitchFamily="34" charset="0"/>
        </a:defRPr>
      </a:lvl9pPr>
    </p:titleStyle>
    <p:bodyStyle>
      <a:lvl1pPr marL="182563" indent="-182563" algn="l" rtl="0" fontAlgn="base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19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fontAlgn="base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fontAlgn="base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fontAlgn="base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fontAlgn="base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88" y="1298575"/>
            <a:ext cx="5486400" cy="3254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NZ" b="1"/>
              <a:t>Would You </a:t>
            </a:r>
            <a:r>
              <a:rPr lang="en-NZ" b="1" dirty="0"/>
              <a:t>Feel Privileged to Suffer for Jesus?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500" y="4670425"/>
            <a:ext cx="5486400" cy="914400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NZ" sz="4800" b="1" dirty="0"/>
              <a:t>Acts 5:12-42</a:t>
            </a:r>
            <a:endParaRPr lang="en-NZ" sz="4800" dirty="0"/>
          </a:p>
          <a:p>
            <a:pPr fontAlgn="auto">
              <a:spcAft>
                <a:spcPts val="0"/>
              </a:spcAft>
              <a:defRPr/>
            </a:pPr>
            <a:endParaRPr lang="en-NZ" dirty="0"/>
          </a:p>
        </p:txBody>
      </p:sp>
      <p:pic>
        <p:nvPicPr>
          <p:cNvPr id="5124" name="Picture 2" descr="Image result for cross and chai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5788" y="3255963"/>
            <a:ext cx="214630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NZ" i="1" dirty="0"/>
              <a:t>Just because you are experiencing pain and trouble does not mean that God doesn’t love you. In fact, the very opposite is most probably true!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182880" indent="-182880" fontAlgn="auto">
              <a:spcAft>
                <a:spcPts val="0"/>
              </a:spcAft>
              <a:defRPr/>
            </a:pPr>
            <a:r>
              <a:rPr lang="en-NZ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 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NZ" sz="4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 experience times of amazing power in the faith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NZ" sz="4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Which often come with incredible suffering for Jesus</a:t>
            </a:r>
          </a:p>
          <a:p>
            <a:pPr marL="182880" indent="-182880" fontAlgn="auto">
              <a:spcAft>
                <a:spcPts val="0"/>
              </a:spcAft>
              <a:defRPr/>
            </a:pPr>
            <a:endParaRPr lang="en-N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15</TotalTime>
  <Words>39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Frame</vt:lpstr>
      <vt:lpstr>Would You Feel Privileged to Suffer for Jesus? </vt:lpstr>
      <vt:lpstr>Just because you are experiencing pain and trouble does not mean that God doesn’t love you. In fact, the very opposite is most probably true!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Suffering for Jesus</dc:title>
  <dc:creator>Geoff Macpherson</dc:creator>
  <cp:lastModifiedBy>Trinity Church</cp:lastModifiedBy>
  <cp:revision>3</cp:revision>
  <dcterms:created xsi:type="dcterms:W3CDTF">2016-09-17T20:37:56Z</dcterms:created>
  <dcterms:modified xsi:type="dcterms:W3CDTF">2016-09-24T22:40:15Z</dcterms:modified>
</cp:coreProperties>
</file>