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8677456"/>
            <a:ext cx="8389440" cy="25346816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sz="3200" b="1" dirty="0" smtClean="0"/>
              <a:t>Acts 4:32-5:11  Why does God kill people?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The sin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Many people were selling land and houses and giving the money to the church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One family sold a field, and chose to only giv</a:t>
            </a:r>
            <a:r>
              <a:rPr lang="en-NZ" b="1" dirty="0" smtClean="0"/>
              <a:t>e some of the money to the church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So far so good .... BUT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They decided to lie about the amount they were giving.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main wrong was that they were lying to 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 judgement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Death for lying, and a quick burial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3 hours later the wife also lies to God, and receives death, even though she was given the offer to be honest.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We always get God’s grace of second (and more) chances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We often face the choice to do the right thing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Even if it pains us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God gives us grace by not punishing us as we should.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God saw the inner reason in the husband, and prompted Peter about it.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wages of sin is death.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I</a:t>
            </a:r>
            <a:r>
              <a:rPr lang="en-NZ" b="1" dirty="0" smtClean="0"/>
              <a:t>n this instance it was given straight away.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God can intervene when He wants and how He wants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 reason  (Why did they die?)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Or we could ask ... Why are we still alive?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Every time we do something wrong we deserve death.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Yet we are still alive.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Does God have a right to do this?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Yes, because death is what we deserve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Why did, this time, the husband and wife die?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It was a sign of power/judgement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A sign that justice was to be served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God doesn’t want anyone to mess with </a:t>
            </a:r>
            <a:r>
              <a:rPr lang="en-NZ" b="1" dirty="0" smtClean="0"/>
              <a:t>H</a:t>
            </a:r>
            <a:r>
              <a:rPr lang="en-NZ" b="1" dirty="0" smtClean="0"/>
              <a:t>is church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God is a God of live and death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He is a God of Grace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AND justice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AND righteous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We need to learn all of His character.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We can learn from God’s actions how much we are under His grace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We can learn to worship Him more because of this.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fear of God is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Awe mixed with intimacy.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Conclusion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This is a story of God’s love for His church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more we know God the more in awe we will be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Awe  mixed with fear.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Are we really afraid of </a:t>
            </a:r>
            <a:r>
              <a:rPr lang="en-NZ" b="1" smtClean="0"/>
              <a:t>God enough?</a:t>
            </a: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195962</TotalTime>
  <Words>369</Words>
  <Application>Microsoft Office PowerPoint</Application>
  <PresentationFormat>On-screen Show (4:3)</PresentationFormat>
  <Paragraphs>43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372</cp:revision>
  <dcterms:created xsi:type="dcterms:W3CDTF">2007-11-17T19:27:01Z</dcterms:created>
  <dcterms:modified xsi:type="dcterms:W3CDTF">2016-09-10T23:40:13Z</dcterms:modified>
</cp:coreProperties>
</file>