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E10577C-80D4-48C2-845B-563D2B42E836}" type="datetimeFigureOut">
              <a:rPr lang="en-NZ" smtClean="0"/>
              <a:t>24/07/2016</a:t>
            </a:fld>
            <a:endParaRPr lang="en-N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A5CAB7C-5013-4568-9001-D0AAC25F5711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10577C-80D4-48C2-845B-563D2B42E836}" type="datetimeFigureOut">
              <a:rPr lang="en-NZ" smtClean="0"/>
              <a:t>24/07/2016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5CAB7C-5013-4568-9001-D0AAC25F5711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10577C-80D4-48C2-845B-563D2B42E836}" type="datetimeFigureOut">
              <a:rPr lang="en-NZ" smtClean="0"/>
              <a:t>24/07/2016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5CAB7C-5013-4568-9001-D0AAC25F5711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10577C-80D4-48C2-845B-563D2B42E836}" type="datetimeFigureOut">
              <a:rPr lang="en-NZ" smtClean="0"/>
              <a:t>24/07/2016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5CAB7C-5013-4568-9001-D0AAC25F5711}" type="slidenum">
              <a:rPr lang="en-NZ" smtClean="0"/>
              <a:t>‹#›</a:t>
            </a:fld>
            <a:endParaRPr lang="en-N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10577C-80D4-48C2-845B-563D2B42E836}" type="datetimeFigureOut">
              <a:rPr lang="en-NZ" smtClean="0"/>
              <a:t>24/07/2016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5CAB7C-5013-4568-9001-D0AAC25F5711}" type="slidenum">
              <a:rPr lang="en-NZ" smtClean="0"/>
              <a:t>‹#›</a:t>
            </a:fld>
            <a:endParaRPr lang="en-NZ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10577C-80D4-48C2-845B-563D2B42E836}" type="datetimeFigureOut">
              <a:rPr lang="en-NZ" smtClean="0"/>
              <a:t>24/07/2016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5CAB7C-5013-4568-9001-D0AAC25F5711}" type="slidenum">
              <a:rPr lang="en-NZ" smtClean="0"/>
              <a:t>‹#›</a:t>
            </a:fld>
            <a:endParaRPr lang="en-N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10577C-80D4-48C2-845B-563D2B42E836}" type="datetimeFigureOut">
              <a:rPr lang="en-NZ" smtClean="0"/>
              <a:t>24/07/2016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5CAB7C-5013-4568-9001-D0AAC25F5711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10577C-80D4-48C2-845B-563D2B42E836}" type="datetimeFigureOut">
              <a:rPr lang="en-NZ" smtClean="0"/>
              <a:t>24/07/2016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5CAB7C-5013-4568-9001-D0AAC25F5711}" type="slidenum">
              <a:rPr lang="en-NZ" smtClean="0"/>
              <a:t>‹#›</a:t>
            </a:fld>
            <a:endParaRPr lang="en-NZ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10577C-80D4-48C2-845B-563D2B42E836}" type="datetimeFigureOut">
              <a:rPr lang="en-NZ" smtClean="0"/>
              <a:t>24/07/2016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5CAB7C-5013-4568-9001-D0AAC25F5711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E10577C-80D4-48C2-845B-563D2B42E836}" type="datetimeFigureOut">
              <a:rPr lang="en-NZ" smtClean="0"/>
              <a:t>24/07/2016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5CAB7C-5013-4568-9001-D0AAC25F5711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E10577C-80D4-48C2-845B-563D2B42E836}" type="datetimeFigureOut">
              <a:rPr lang="en-NZ" smtClean="0"/>
              <a:t>24/07/2016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A5CAB7C-5013-4568-9001-D0AAC25F5711}" type="slidenum">
              <a:rPr lang="en-NZ" smtClean="0"/>
              <a:t>‹#›</a:t>
            </a:fld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E10577C-80D4-48C2-845B-563D2B42E836}" type="datetimeFigureOut">
              <a:rPr lang="en-NZ" smtClean="0"/>
              <a:t>24/07/2016</a:t>
            </a:fld>
            <a:endParaRPr lang="en-N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A5CAB7C-5013-4568-9001-D0AAC25F5711}" type="slidenum">
              <a:rPr lang="en-NZ" smtClean="0"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NZ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Power of the Risen Lord</a:t>
            </a:r>
            <a:r>
              <a:rPr lang="en-NZ" dirty="0" smtClean="0"/>
              <a:t>	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4000" b="1" dirty="0" smtClean="0">
                <a:solidFill>
                  <a:schemeClr val="tx1"/>
                </a:solidFill>
              </a:rPr>
              <a:t>Acts 3:1-16</a:t>
            </a:r>
            <a:endParaRPr lang="en-NZ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b="1" dirty="0" smtClean="0"/>
              <a:t>3pm prayers at the temple</a:t>
            </a:r>
          </a:p>
          <a:p>
            <a:r>
              <a:rPr lang="en-NZ" b="1" dirty="0" smtClean="0"/>
              <a:t>‘That’ beggar again</a:t>
            </a:r>
          </a:p>
          <a:p>
            <a:r>
              <a:rPr lang="en-NZ" b="1" dirty="0" smtClean="0"/>
              <a:t>Peter and John walk up</a:t>
            </a:r>
          </a:p>
          <a:p>
            <a:r>
              <a:rPr lang="en-NZ" b="1" dirty="0" smtClean="0"/>
              <a:t>Peter; “Look at me!”</a:t>
            </a:r>
          </a:p>
          <a:p>
            <a:r>
              <a:rPr lang="en-NZ" b="1" dirty="0" smtClean="0"/>
              <a:t>“I don’t have money, but I do have Jesus!”</a:t>
            </a:r>
          </a:p>
          <a:p>
            <a:r>
              <a:rPr lang="en-NZ" b="1" dirty="0" smtClean="0"/>
              <a:t>Pulls the man up...he walks – dances</a:t>
            </a:r>
          </a:p>
          <a:p>
            <a:r>
              <a:rPr lang="en-NZ" b="1" dirty="0" smtClean="0"/>
              <a:t>Leviticus 21:16ff, Deuteronomy 15:21ff</a:t>
            </a:r>
          </a:p>
          <a:p>
            <a:r>
              <a:rPr lang="en-NZ" b="1" dirty="0" smtClean="0"/>
              <a:t>The crowd gathers. What’s just happened?</a:t>
            </a:r>
            <a:endParaRPr lang="en-NZ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 crippled man at the gate...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NZ" b="1" dirty="0" smtClean="0"/>
              <a:t>The man was healed by faith in a crucified and raised Jesus </a:t>
            </a:r>
            <a:r>
              <a:rPr lang="en-NZ" dirty="0" smtClean="0"/>
              <a:t>(15,16)</a:t>
            </a:r>
          </a:p>
          <a:p>
            <a:pPr marL="514350" indent="-514350">
              <a:buFont typeface="+mj-lt"/>
              <a:buAutoNum type="arabicPeriod"/>
            </a:pPr>
            <a:endParaRPr lang="en-NZ" dirty="0" smtClean="0"/>
          </a:p>
          <a:p>
            <a:pPr marL="514350" indent="-514350">
              <a:buFont typeface="+mj-lt"/>
              <a:buAutoNum type="arabicPeriod"/>
            </a:pPr>
            <a:r>
              <a:rPr lang="en-NZ" b="1" dirty="0" smtClean="0"/>
              <a:t>The man was healed because God glorified his Son Jesus whom we disowned </a:t>
            </a:r>
            <a:r>
              <a:rPr lang="en-NZ" dirty="0" smtClean="0"/>
              <a:t>(13ff)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b="1" i="1" dirty="0" smtClean="0"/>
              <a:t>Jesus who was rejected and crucified is now alive and glorified</a:t>
            </a:r>
            <a:endParaRPr lang="en-NZ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844824"/>
            <a:ext cx="8229600" cy="2448272"/>
          </a:xfrm>
        </p:spPr>
        <p:txBody>
          <a:bodyPr>
            <a:noAutofit/>
          </a:bodyPr>
          <a:lstStyle/>
          <a:p>
            <a:r>
              <a:rPr lang="en-NZ" sz="5400" b="1" i="1" dirty="0" smtClean="0">
                <a:solidFill>
                  <a:srgbClr val="FFFF00"/>
                </a:solidFill>
              </a:rPr>
              <a:t>Jesus who was rejected and crucified is now alive and glorified</a:t>
            </a:r>
            <a:endParaRPr lang="en-NZ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126</TotalTime>
  <Words>124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The Power of the Risen Lord </vt:lpstr>
      <vt:lpstr>A crippled man at the gate...</vt:lpstr>
      <vt:lpstr>Jesus who was rejected and crucified is now alive and glorified</vt:lpstr>
      <vt:lpstr>Jesus who was rejected and crucified is now alive and glorified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Power of the Risen Lord </dc:title>
  <dc:creator>Trinity Church</dc:creator>
  <cp:lastModifiedBy>Trinity Church</cp:lastModifiedBy>
  <cp:revision>2</cp:revision>
  <dcterms:created xsi:type="dcterms:W3CDTF">2016-07-23T21:27:11Z</dcterms:created>
  <dcterms:modified xsi:type="dcterms:W3CDTF">2016-07-23T23:33:35Z</dcterms:modified>
</cp:coreProperties>
</file>