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22205848"/>
            <a:ext cx="8389440" cy="2887520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/>
              <a:t>Growing in the Faith  Acts 2:41-42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Introduction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Having a gym membership doesn’t help if you don’t go to the gym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Likewise, just going to church doesn’t make you a healthy Christian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When we become a member of God’s family we arrive at a certain point of life, we need a plan to help us move along the journey.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Accepting the message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After Peter’s first message about 3,000 people accepted the call to be in God’s family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This is the start of their journey as a Christian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We can choose to just stand at the start or ....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Be committed to the family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This will take work.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Meeting with other members of the family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Reading your Bible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Talking with 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Be baptised to show your commitment to the family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Learn the details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When going to the Gym, you need to learn how to use the equipment, and then build up with the different levels.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In God’s family we listen to people who know more to get an understanding of what the Christian </a:t>
            </a:r>
            <a:r>
              <a:rPr lang="en-NZ" b="1" dirty="0" smtClean="0"/>
              <a:t>live, and God, is all about.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As we learn more about this famil</a:t>
            </a:r>
            <a:r>
              <a:rPr lang="en-NZ" b="1" dirty="0" smtClean="0"/>
              <a:t>y life we find out more about what we can do to help build ourselves, and the family, to get us all closer to God.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It is good to seek more and more details from the Bible.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This will help us to grow, and from that share with others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Learning abou</a:t>
            </a:r>
            <a:r>
              <a:rPr lang="en-NZ" b="1" dirty="0" smtClean="0"/>
              <a:t>t the family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Take time to fellowship/share with the other family members.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If we study alone, we could focus on the wrong ideas, by sharing with others we can help each other get a better balanced understanding of what is right for the family.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This unity is also a means to show what Jesus is all about to the people who are looking in from outside.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Our love for one another should show Jesus’ Love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Facing things togethe</a:t>
            </a:r>
            <a:r>
              <a:rPr lang="en-NZ" b="1" dirty="0" smtClean="0"/>
              <a:t>r can help overcome the challenges.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Remember the main things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 Breaking of Bread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Remembering Jesus Death and resurrection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reason for the Family.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Focus on the Main relationship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Prayer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Talking with the Father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Both as an individual and as a group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Conclusion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Are </a:t>
            </a:r>
            <a:r>
              <a:rPr lang="en-NZ" b="1" smtClean="0"/>
              <a:t>you stretching </a:t>
            </a:r>
            <a:r>
              <a:rPr lang="en-NZ" b="1" dirty="0" smtClean="0"/>
              <a:t>and growing in your relationship with other members of the family, and God as well?</a:t>
            </a: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195931</TotalTime>
  <Words>397</Words>
  <Application>Microsoft Office PowerPoint</Application>
  <PresentationFormat>On-screen Show (4:3)</PresentationFormat>
  <Paragraphs>38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375</cp:revision>
  <dcterms:created xsi:type="dcterms:W3CDTF">2007-11-17T19:27:01Z</dcterms:created>
  <dcterms:modified xsi:type="dcterms:W3CDTF">2016-07-16T23:21:53Z</dcterms:modified>
</cp:coreProperties>
</file>