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-11044608"/>
            <a:ext cx="8389440" cy="17713968"/>
          </a:xfrm>
        </p:spPr>
        <p:txBody>
          <a:bodyPr/>
          <a:lstStyle/>
          <a:p>
            <a:pPr marL="911225" lvl="1" indent="-514350">
              <a:buNone/>
              <a:tabLst>
                <a:tab pos="987425" algn="l"/>
              </a:tabLst>
            </a:pPr>
            <a:r>
              <a:rPr lang="en-NZ" sz="2800" b="1" dirty="0" smtClean="0"/>
              <a:t>Acts 2:37-41   How do we respond?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2800" b="1" dirty="0" smtClean="0"/>
              <a:t>What Response is desired?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Peter has preached a message about Jesus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This is the Good News that the Messiah had come and risen, and that sin had been defeated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The people were challenged very strongly.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They had to decide how they would respond.</a:t>
            </a:r>
          </a:p>
          <a:p>
            <a:pPr marL="1431925" lvl="3" indent="-514350">
              <a:buFont typeface="+mj-lt"/>
              <a:buAutoNum type="arabicPeriod"/>
              <a:tabLst>
                <a:tab pos="987425" algn="l"/>
              </a:tabLst>
            </a:pPr>
            <a:r>
              <a:rPr lang="en-NZ" b="1" dirty="0" smtClean="0"/>
              <a:t>Anger, violence</a:t>
            </a:r>
          </a:p>
          <a:p>
            <a:pPr marL="1431925" lvl="3" indent="-514350">
              <a:buFont typeface="+mj-lt"/>
              <a:buAutoNum type="arabicPeriod"/>
              <a:tabLst>
                <a:tab pos="987425" algn="l"/>
              </a:tabLst>
            </a:pPr>
            <a:r>
              <a:rPr lang="en-NZ" b="1" dirty="0" smtClean="0"/>
              <a:t>Suicide, kill yourself to escape</a:t>
            </a:r>
          </a:p>
          <a:p>
            <a:pPr marL="1431925" lvl="3" indent="-514350">
              <a:buFont typeface="+mj-lt"/>
              <a:buAutoNum type="arabicPeriod"/>
              <a:tabLst>
                <a:tab pos="987425" algn="l"/>
              </a:tabLst>
            </a:pPr>
            <a:r>
              <a:rPr lang="en-NZ" b="1" dirty="0" smtClean="0"/>
              <a:t>Sorrow, Repentance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“What shall we do?”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This is the right response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You are a sinner and need something to hel</a:t>
            </a:r>
            <a:r>
              <a:rPr lang="en-NZ" b="1" dirty="0" smtClean="0"/>
              <a:t>p you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God has provided the help through Jesus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Peter gives the following answers: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Repent, turn away from your sin</a:t>
            </a:r>
          </a:p>
          <a:p>
            <a:pPr marL="1652588" lvl="4" indent="-514350">
              <a:tabLst>
                <a:tab pos="987425" algn="l"/>
              </a:tabLst>
            </a:pPr>
            <a:r>
              <a:rPr lang="en-NZ" b="1" dirty="0" smtClean="0"/>
              <a:t>The change of your thoughts </a:t>
            </a:r>
          </a:p>
          <a:p>
            <a:pPr marL="1652588" lvl="4" indent="-514350">
              <a:tabLst>
                <a:tab pos="987425" algn="l"/>
              </a:tabLst>
            </a:pPr>
            <a:r>
              <a:rPr lang="en-NZ" b="1" dirty="0" smtClean="0"/>
              <a:t>Not just a “Sorry”</a:t>
            </a:r>
          </a:p>
          <a:p>
            <a:pPr marL="1652588" lvl="4" indent="-514350">
              <a:tabLst>
                <a:tab pos="987425" algn="l"/>
              </a:tabLst>
            </a:pPr>
            <a:r>
              <a:rPr lang="en-NZ" b="1" dirty="0" smtClean="0"/>
              <a:t>A desire want to change and live without sin.</a:t>
            </a:r>
          </a:p>
          <a:p>
            <a:pPr marL="1652588" lvl="4" indent="-514350">
              <a:tabLst>
                <a:tab pos="987425" algn="l"/>
              </a:tabLst>
            </a:pPr>
            <a:r>
              <a:rPr lang="en-NZ" b="1" dirty="0" smtClean="0"/>
              <a:t>You will receive forgiveness for your sin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Be baptised   </a:t>
            </a:r>
          </a:p>
          <a:p>
            <a:pPr marL="1652588" lvl="4" indent="-514350">
              <a:tabLst>
                <a:tab pos="987425" algn="l"/>
              </a:tabLst>
            </a:pPr>
            <a:r>
              <a:rPr lang="en-NZ" b="1" dirty="0" smtClean="0"/>
              <a:t>A sign that you have repented and have God as your Father</a:t>
            </a:r>
          </a:p>
          <a:p>
            <a:pPr marL="1652588" lvl="4" indent="-514350">
              <a:tabLst>
                <a:tab pos="987425" algn="l"/>
              </a:tabLst>
            </a:pPr>
            <a:r>
              <a:rPr lang="en-NZ" b="1" dirty="0" smtClean="0"/>
              <a:t>One of God’s family</a:t>
            </a:r>
          </a:p>
          <a:p>
            <a:pPr marL="1652588" lvl="4" indent="-514350">
              <a:tabLst>
                <a:tab pos="987425" algn="l"/>
              </a:tabLst>
            </a:pPr>
            <a:r>
              <a:rPr lang="en-NZ" b="1" dirty="0" smtClean="0"/>
              <a:t>You don’t need it to get the Holy Spirit </a:t>
            </a:r>
          </a:p>
          <a:p>
            <a:pPr marL="1881378" lvl="5" indent="-514350">
              <a:tabLst>
                <a:tab pos="987425" algn="l"/>
              </a:tabLst>
            </a:pPr>
            <a:r>
              <a:rPr lang="en-NZ" b="1" dirty="0" smtClean="0"/>
              <a:t>The Holy Spirit is already in you</a:t>
            </a:r>
          </a:p>
          <a:p>
            <a:pPr marL="1652588" lvl="4" indent="-514350">
              <a:tabLst>
                <a:tab pos="987425" algn="l"/>
              </a:tabLst>
            </a:pPr>
            <a:r>
              <a:rPr lang="en-NZ" b="1" dirty="0" smtClean="0"/>
              <a:t>The Spirit encourages you to do what is right</a:t>
            </a:r>
          </a:p>
          <a:p>
            <a:pPr marL="1652588" lvl="4" indent="-514350">
              <a:tabLst>
                <a:tab pos="987425" algn="l"/>
              </a:tabLst>
            </a:pPr>
            <a:r>
              <a:rPr lang="en-NZ" b="1" dirty="0" smtClean="0"/>
              <a:t>He will empower you to do His works 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Conclusion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The response that we desire is to is repentance.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Do you share the message so people can respond?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Do you take the message seriously?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Do you expect a response from people?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This is life or Death!!!!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It is serious and urgent!!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One more thing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Will people respond if you share the Gospel?</a:t>
            </a:r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YES  </a:t>
            </a:r>
            <a:r>
              <a:rPr lang="en-NZ" b="1" dirty="0" err="1" smtClean="0"/>
              <a:t>YES</a:t>
            </a:r>
            <a:r>
              <a:rPr lang="en-NZ" b="1" dirty="0" smtClean="0"/>
              <a:t>  </a:t>
            </a:r>
            <a:r>
              <a:rPr lang="en-NZ" b="1" dirty="0" err="1" smtClean="0"/>
              <a:t>YES</a:t>
            </a:r>
            <a:r>
              <a:rPr lang="en-NZ" b="1" dirty="0" smtClean="0"/>
              <a:t>  </a:t>
            </a:r>
            <a:r>
              <a:rPr lang="en-NZ" b="1" dirty="0" err="1" smtClean="0"/>
              <a:t>YES</a:t>
            </a:r>
            <a:endParaRPr lang="en-NZ" b="1" dirty="0" smtClean="0"/>
          </a:p>
          <a:p>
            <a:pPr marL="1431925" lvl="3" indent="-514350">
              <a:tabLst>
                <a:tab pos="987425" algn="l"/>
              </a:tabLst>
            </a:pPr>
            <a:r>
              <a:rPr lang="en-NZ" b="1" dirty="0" smtClean="0"/>
              <a:t>People need to know this message, so don’t neglect sharing with others.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If we tell the good news with seriousness and urgency they </a:t>
            </a:r>
            <a:r>
              <a:rPr lang="en-NZ" b="1" smtClean="0"/>
              <a:t>will respond.</a:t>
            </a:r>
            <a:endParaRPr lang="en-NZ" b="1" dirty="0" smtClean="0"/>
          </a:p>
          <a:p>
            <a:pPr marL="1431925" lvl="3" indent="-514350">
              <a:tabLst>
                <a:tab pos="987425" algn="l"/>
              </a:tabLst>
            </a:pPr>
            <a:endParaRPr lang="en-NZ" b="1" dirty="0" smtClean="0"/>
          </a:p>
          <a:p>
            <a:pPr marL="1652588" lvl="4" indent="-514350">
              <a:tabLst>
                <a:tab pos="987425" algn="l"/>
              </a:tabLst>
            </a:pPr>
            <a:endParaRPr lang="en-N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356350"/>
          </a:xfrm>
        </p:spPr>
        <p:txBody>
          <a:bodyPr/>
          <a:lstStyle/>
          <a:p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195828</TotalTime>
  <Words>279</Words>
  <Application>Microsoft Office PowerPoint</Application>
  <PresentationFormat>On-screen Show (4:3)</PresentationFormat>
  <Paragraphs>39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372</cp:revision>
  <dcterms:created xsi:type="dcterms:W3CDTF">2007-11-17T19:27:01Z</dcterms:created>
  <dcterms:modified xsi:type="dcterms:W3CDTF">2016-07-09T23:16:52Z</dcterms:modified>
</cp:coreProperties>
</file>