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20981712"/>
            <a:ext cx="8389440" cy="27363040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sz="2800" b="1" u="sng" dirty="0" smtClean="0"/>
              <a:t>Does God answer Prayer?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NZ" sz="2800" b="1" dirty="0" smtClean="0"/>
              <a:t>	</a:t>
            </a:r>
            <a:r>
              <a:rPr lang="en-NZ" sz="2800" b="1" dirty="0" smtClean="0"/>
              <a:t>Psalm 13   and   Matthew 6:5-13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What is Prayer?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An essential part of life with God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Prayer should be part of our whole life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Prayer is talking with God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Part of our interacting with God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Something God tells us to do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Jesus says “Ask and you will receive”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A way to get to know God better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Not a list of things we want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God hears all of our prayers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Jesus takes our prayers and gives them to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First He tweaks them to be ok for God to have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Making us look good to God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We are talking with someone who Loves us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We need to remember that God is better then us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Prayer should be more about God then us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We should be asking Him what He wants </a:t>
            </a:r>
            <a:r>
              <a:rPr lang="en-NZ" b="1" dirty="0" smtClean="0"/>
              <a:t>to happen in our lives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How do we approach God?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Genie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Does what we want when we want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NOPE 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Magic 8 Ball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Giving us the answers we want for our questions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NOPE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Supreme Being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YUP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Does God answer prayers?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Sometimes with a BIG YES!!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Miracles still do happen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Something with a ABSOLUTE NO!!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Some people struggle with this response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No is a valid and loving answer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It’s not a reflection on who you are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Jesus Got a “No” from God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Prayer before His crucifixion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No means “I love you and I’ve got what’s best for you”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More faith will not change God’s mind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Sometimes we need to go down a hard path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Sometimes with a WAIT!!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Not because God is not ready for us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Not because God has too many other things happening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A chance for us to build our faith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A chance for us to overcome doubt as we trust in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We can respond with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What is God trying to train me with?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What is it that I really want/need?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Trust that God knows best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So ...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Keep praying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Accept that God knows best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Trust that God is always doing what is right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Listen to God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Prayer is a two wa</a:t>
            </a:r>
            <a:r>
              <a:rPr lang="en-NZ" b="1" dirty="0" smtClean="0"/>
              <a:t>y communication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Know that God loves and cares for you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Prayer is a gift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Something that God has given us so that we can have a relationship with God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Pray without ceasing.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Look back on what you have prayed for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See what God has done with them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See how God is trustworthy.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smtClean="0"/>
              <a:t>See how God knows best</a:t>
            </a: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195624</TotalTime>
  <Words>6</Words>
  <Application>Microsoft Office PowerPoint</Application>
  <PresentationFormat>On-screen Show (4:3)</PresentationFormat>
  <Paragraphs>64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368</cp:revision>
  <dcterms:created xsi:type="dcterms:W3CDTF">2007-11-17T19:27:01Z</dcterms:created>
  <dcterms:modified xsi:type="dcterms:W3CDTF">2016-05-07T23:40:12Z</dcterms:modified>
</cp:coreProperties>
</file>