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E62A5-1CE5-46DB-9C89-9BD46E31BE48}" type="datetimeFigureOut">
              <a:rPr lang="en-NZ" smtClean="0"/>
              <a:pPr/>
              <a:t>10/04/2016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AA697-EE89-4F01-B7CE-1B3B565AEA64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7156176"/>
            <a:ext cx="8229600" cy="1375352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NZ" b="1" dirty="0" smtClean="0"/>
              <a:t>What is Work?</a:t>
            </a:r>
          </a:p>
          <a:p>
            <a:pPr marL="514350" indent="-514350">
              <a:buNone/>
            </a:pPr>
            <a:endParaRPr lang="en-NZ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NZ" b="1" dirty="0" smtClean="0"/>
              <a:t>God created us to work with God</a:t>
            </a:r>
          </a:p>
          <a:p>
            <a:pPr marL="514350" indent="-514350"/>
            <a:r>
              <a:rPr lang="en-US" sz="2800" b="1" dirty="0" smtClean="0"/>
              <a:t>God worked as a creator - and it was </a:t>
            </a:r>
            <a:r>
              <a:rPr lang="en-US" sz="2800" b="1" dirty="0" smtClean="0"/>
              <a:t>good</a:t>
            </a:r>
          </a:p>
          <a:p>
            <a:pPr marL="514350" indent="-514350"/>
            <a:r>
              <a:rPr lang="en-US" sz="2800" b="1" dirty="0" smtClean="0"/>
              <a:t>God made us to work like </a:t>
            </a:r>
            <a:r>
              <a:rPr lang="en-US" sz="2800" b="1" dirty="0" smtClean="0"/>
              <a:t>Him</a:t>
            </a:r>
          </a:p>
          <a:p>
            <a:pPr marL="514350" indent="-514350"/>
            <a:r>
              <a:rPr lang="en-US" sz="2800" b="1" dirty="0" smtClean="0"/>
              <a:t>Adam 's job was to bring beauty to the garden of </a:t>
            </a:r>
            <a:r>
              <a:rPr lang="en-US" sz="2800" b="1" dirty="0" smtClean="0"/>
              <a:t>Eden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Work was broken by the </a:t>
            </a:r>
            <a:r>
              <a:rPr lang="en-US" b="1" dirty="0" smtClean="0"/>
              <a:t>fall</a:t>
            </a:r>
          </a:p>
          <a:p>
            <a:pPr marL="514350" indent="-514350"/>
            <a:r>
              <a:rPr lang="en-NZ" sz="2800" b="1" dirty="0" smtClean="0"/>
              <a:t>Work became hard and </a:t>
            </a:r>
            <a:r>
              <a:rPr lang="en-NZ" sz="2800" b="1" dirty="0" smtClean="0"/>
              <a:t>painful</a:t>
            </a:r>
          </a:p>
          <a:p>
            <a:pPr marL="514350" indent="-514350"/>
            <a:r>
              <a:rPr lang="en-US" sz="2800" b="1" dirty="0" smtClean="0"/>
              <a:t>Sin has broken all that is </a:t>
            </a:r>
            <a:r>
              <a:rPr lang="en-US" sz="2800" b="1" dirty="0" smtClean="0"/>
              <a:t>good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Jesus came to fix it</a:t>
            </a:r>
            <a:endParaRPr lang="en-NZ" b="1" dirty="0" smtClean="0"/>
          </a:p>
          <a:p>
            <a:pPr marL="514350" indent="-514350"/>
            <a:r>
              <a:rPr lang="en-US" sz="2800" b="1" dirty="0" smtClean="0"/>
              <a:t>Jesus was a worker </a:t>
            </a:r>
            <a:r>
              <a:rPr lang="en-US" sz="2800" b="1" dirty="0" smtClean="0"/>
              <a:t>too</a:t>
            </a:r>
          </a:p>
          <a:p>
            <a:pPr marL="514350" indent="-514350"/>
            <a:r>
              <a:rPr lang="en-US" sz="2800" b="1" dirty="0" smtClean="0"/>
              <a:t>Things will be fixed and better one </a:t>
            </a:r>
            <a:r>
              <a:rPr lang="en-US" sz="2800" b="1" dirty="0" smtClean="0"/>
              <a:t>day</a:t>
            </a:r>
          </a:p>
          <a:p>
            <a:pPr marL="514350" indent="-514350"/>
            <a:r>
              <a:rPr lang="en-US" sz="2800" b="1" dirty="0" smtClean="0"/>
              <a:t>God has given us all a part to play in restoring the </a:t>
            </a:r>
            <a:r>
              <a:rPr lang="en-US" sz="2800" b="1" dirty="0" smtClean="0"/>
              <a:t>world</a:t>
            </a:r>
          </a:p>
          <a:p>
            <a:pPr marL="514350" indent="-514350">
              <a:buNone/>
            </a:pPr>
            <a:endParaRPr lang="en-US" sz="2800" b="1" dirty="0" smtClean="0"/>
          </a:p>
          <a:p>
            <a:pPr marL="514350" indent="-514350">
              <a:buNone/>
            </a:pPr>
            <a:r>
              <a:rPr lang="en-US" sz="2800" b="1" dirty="0" smtClean="0"/>
              <a:t>Whatever we do is important - all of life needs </a:t>
            </a:r>
            <a:r>
              <a:rPr lang="en-US" sz="2800" b="1" dirty="0" smtClean="0"/>
              <a:t>Christians</a:t>
            </a:r>
          </a:p>
          <a:p>
            <a:pPr marL="514350" indent="-514350">
              <a:buNone/>
            </a:pPr>
            <a:r>
              <a:rPr lang="en-US" sz="2800" b="1" dirty="0" smtClean="0"/>
              <a:t>Jesus is important for all of our life - including our </a:t>
            </a:r>
            <a:r>
              <a:rPr lang="en-US" sz="2800" b="1" dirty="0" smtClean="0"/>
              <a:t>work</a:t>
            </a:r>
          </a:p>
          <a:p>
            <a:pPr marL="514350" indent="-514350">
              <a:buNone/>
            </a:pPr>
            <a:r>
              <a:rPr lang="en-US" sz="2800" b="1" dirty="0" smtClean="0"/>
              <a:t>How can we bring Jesus into our work</a:t>
            </a:r>
            <a:r>
              <a:rPr lang="en-US" sz="2800" b="1" dirty="0" smtClean="0"/>
              <a:t>?</a:t>
            </a:r>
          </a:p>
          <a:p>
            <a:pPr marL="514350" indent="-514350">
              <a:buNone/>
            </a:pPr>
            <a:r>
              <a:rPr lang="en-US" sz="2800" b="1" dirty="0" smtClean="0"/>
              <a:t>Work will be perfect in </a:t>
            </a:r>
            <a:r>
              <a:rPr lang="en-US" sz="2800" b="1" dirty="0" smtClean="0"/>
              <a:t>heaven</a:t>
            </a:r>
          </a:p>
          <a:p>
            <a:pPr marL="514350" indent="-514350">
              <a:buNone/>
            </a:pPr>
            <a:r>
              <a:rPr lang="en-US" sz="2800" b="1" smtClean="0"/>
              <a:t>Our work matters</a:t>
            </a:r>
            <a:endParaRPr lang="en-US" sz="2800" b="1" dirty="0" smtClean="0"/>
          </a:p>
          <a:p>
            <a:pPr marL="514350" indent="-514350">
              <a:buNone/>
            </a:pPr>
            <a:endParaRPr lang="en-US" sz="2800" b="1" dirty="0" smtClean="0"/>
          </a:p>
          <a:p>
            <a:pPr marL="514350" indent="-514350">
              <a:buNone/>
            </a:pPr>
            <a:endParaRPr lang="en-US" sz="2800" b="1" dirty="0" smtClean="0"/>
          </a:p>
          <a:p>
            <a:pPr marL="514350" indent="-514350">
              <a:buNone/>
            </a:pPr>
            <a:endParaRPr lang="en-US" sz="2800" b="1" dirty="0" smtClean="0"/>
          </a:p>
          <a:p>
            <a:pPr marL="514350" indent="-514350">
              <a:buNone/>
            </a:pPr>
            <a:endParaRPr lang="en-N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130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Trinity Church</dc:creator>
  <cp:lastModifiedBy>Trinity Church</cp:lastModifiedBy>
  <cp:revision>3</cp:revision>
  <dcterms:created xsi:type="dcterms:W3CDTF">2016-04-02T23:04:32Z</dcterms:created>
  <dcterms:modified xsi:type="dcterms:W3CDTF">2016-04-09T23:20:13Z</dcterms:modified>
</cp:coreProperties>
</file>