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E62A5-1CE5-46DB-9C89-9BD46E31BE48}" type="datetimeFigureOut">
              <a:rPr lang="en-NZ" smtClean="0"/>
              <a:t>3/04/2016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AA697-EE89-4F01-B7CE-1B3B565AEA64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-7300192"/>
            <a:ext cx="8229600" cy="128174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/>
              <a:t>The Competencies of a Leader</a:t>
            </a:r>
          </a:p>
          <a:p>
            <a:pPr>
              <a:buNone/>
            </a:pPr>
            <a:r>
              <a:rPr lang="en-US" dirty="0" smtClean="0"/>
              <a:t>What gifts or abilities should they have?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b="1" dirty="0" smtClean="0"/>
              <a:t>Able to shepherd people</a:t>
            </a:r>
            <a:endParaRPr lang="en-US" dirty="0" smtClean="0"/>
          </a:p>
          <a:p>
            <a:pPr marL="514350" indent="-514350"/>
            <a:r>
              <a:rPr lang="en-US" sz="2800" dirty="0" smtClean="0"/>
              <a:t>Needs to be able to relate to and love all types of people</a:t>
            </a:r>
          </a:p>
          <a:p>
            <a:pPr marL="514350" indent="-514350"/>
            <a:r>
              <a:rPr lang="en-US" sz="2800" dirty="0" smtClean="0"/>
              <a:t>People have problems that need care</a:t>
            </a:r>
          </a:p>
          <a:p>
            <a:pPr marL="514350" indent="-514350"/>
            <a:r>
              <a:rPr lang="en-US" sz="2800" dirty="0" smtClean="0"/>
              <a:t>Their family is their testing ground</a:t>
            </a:r>
          </a:p>
          <a:p>
            <a:pPr marL="514350" indent="-514350">
              <a:buNone/>
            </a:pPr>
            <a:r>
              <a:rPr lang="en-US" b="1" dirty="0" smtClean="0"/>
              <a:t>2. Able to discern good teaching from bad</a:t>
            </a:r>
          </a:p>
          <a:p>
            <a:pPr marL="514350" indent="-514350"/>
            <a:r>
              <a:rPr lang="en-US" sz="2800" dirty="0" smtClean="0"/>
              <a:t>Lots of wrong teaching can try to pull people away from Jesus</a:t>
            </a:r>
          </a:p>
          <a:p>
            <a:pPr marL="514350" indent="-514350">
              <a:buNone/>
            </a:pPr>
            <a:r>
              <a:rPr lang="en-US" b="1" dirty="0" smtClean="0"/>
              <a:t>3. Able to teach</a:t>
            </a:r>
          </a:p>
          <a:p>
            <a:pPr marL="514350" indent="-514350">
              <a:buNone/>
            </a:pPr>
            <a:r>
              <a:rPr lang="en-US" b="1" dirty="0" smtClean="0"/>
              <a:t>4. Self-disciplined</a:t>
            </a:r>
          </a:p>
          <a:p>
            <a:pPr marL="514350" indent="-514350"/>
            <a:r>
              <a:rPr lang="en-US" sz="2800" dirty="0" smtClean="0"/>
              <a:t>Willing to be taught and led</a:t>
            </a:r>
          </a:p>
          <a:p>
            <a:pPr marL="514350" indent="-514350"/>
            <a:r>
              <a:rPr lang="en-US" sz="2800" dirty="0" smtClean="0"/>
              <a:t>Able to control and lead themselves</a:t>
            </a:r>
          </a:p>
          <a:p>
            <a:pPr marL="514350" indent="-514350">
              <a:buNone/>
            </a:pPr>
            <a:endParaRPr lang="en-US" sz="2800" dirty="0"/>
          </a:p>
          <a:p>
            <a:pPr marL="514350" indent="-514350"/>
            <a:r>
              <a:rPr lang="en-US" sz="2800" dirty="0" smtClean="0"/>
              <a:t>We need to pray for Godly leaders</a:t>
            </a:r>
          </a:p>
          <a:p>
            <a:pPr marL="514350" indent="-514350"/>
            <a:r>
              <a:rPr lang="en-US" sz="2800" dirty="0" smtClean="0"/>
              <a:t>Identify shepherds</a:t>
            </a:r>
          </a:p>
          <a:p>
            <a:pPr marL="514350" indent="-514350"/>
            <a:r>
              <a:rPr lang="en-US" sz="2800" dirty="0" smtClean="0"/>
              <a:t>Pray for our current leaders</a:t>
            </a:r>
          </a:p>
          <a:p>
            <a:pPr marL="514350" indent="-514350"/>
            <a:r>
              <a:rPr lang="en-US" sz="2800" dirty="0" smtClean="0"/>
              <a:t>Aspire to be a leader</a:t>
            </a:r>
          </a:p>
          <a:p>
            <a:pPr marL="514350" indent="-514350"/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102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Trinity Church</dc:creator>
  <cp:lastModifiedBy>Trinity Church</cp:lastModifiedBy>
  <cp:revision>1</cp:revision>
  <dcterms:created xsi:type="dcterms:W3CDTF">2016-04-02T23:04:32Z</dcterms:created>
  <dcterms:modified xsi:type="dcterms:W3CDTF">2016-04-02T23:39:40Z</dcterms:modified>
</cp:coreProperties>
</file>