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4059832"/>
            <a:ext cx="8389440" cy="10729192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r>
              <a:rPr lang="en-NZ" sz="2800" b="1" dirty="0" smtClean="0"/>
              <a:t>God’s power is made known in our frailty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We have God’s almighty power in our broken body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We are like plastic jar, nothing special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Yet God put’s His power in us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God chooses the common things of the world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You and me don’t have to be great, because God is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We don’t have to be anything special to have 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Do you feel the negativity of life?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That’s life, even with God within us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God doesn’t remove us from live.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We have His treasure in us to help us through those times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God takes our broken life and rebuilds it to be better then it was before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To connect with our neighbours we need to be honest with our weaknesses, how we are also a jar of clay, but we have our jar filled with the treasure that God has us.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 way of the world is to seem like we have it all together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It’s ok to have pain, to go though it.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Don’t spiritually bypass it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“All things work together for good”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“God grace </a:t>
            </a:r>
            <a:r>
              <a:rPr lang="en-NZ" b="1" smtClean="0"/>
              <a:t>is sufficient </a:t>
            </a:r>
            <a:r>
              <a:rPr lang="en-NZ" b="1" dirty="0" smtClean="0"/>
              <a:t>for you”</a:t>
            </a: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195492</TotalTime>
  <Words>195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366</cp:revision>
  <dcterms:created xsi:type="dcterms:W3CDTF">2007-11-17T19:27:01Z</dcterms:created>
  <dcterms:modified xsi:type="dcterms:W3CDTF">2016-03-19T22:23:57Z</dcterms:modified>
</cp:coreProperties>
</file>