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12844808"/>
            <a:ext cx="8389440" cy="1970280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/>
              <a:t>John 10:7-18	Abundance of Life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800" b="1" dirty="0" smtClean="0"/>
              <a:t>Jesus provides a place of safety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It is accessed through Him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Jesus is the Door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He keeps that bad stuff out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He lets the good things in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There are other doors, but they are false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Some people say there are many ways to God, But there is only one way to God, He is Jesus.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The door of salvation was opened by Jesus’ Blood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Our place of safety can’t be taken away from us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Ou</a:t>
            </a:r>
            <a:r>
              <a:rPr lang="en-NZ" b="1" dirty="0" smtClean="0"/>
              <a:t>r world is full of messed up people, including ourselves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So, where does our abundant life come from?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Through Jesus’ guidance.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Jesus looks after us, and leads us to places to grow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Meeting with other Christians help us with this growth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Sometimes we need to go through hard places to get to places that are best for us.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Places we need, not just the places we want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Safe places are defined by who we are with.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By going where Jesus is makes the place safe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The world is not a safe place on it’s own.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God is not promising us a life of “stuff”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God is wanting us to have a full life of experiences of who God is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Being in a tough place doesn’t mean God has left us, it’s because God is helping us grow more.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There is only one door that leads to security and life, this door is Christ, walk though it.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Once you have entered the door, don’t just stay where it is easy to live, let Jesus guide you through the tough places to better life experiences.</a:t>
            </a:r>
            <a:endParaRPr lang="en-NZ" b="1" smtClean="0"/>
          </a:p>
          <a:p>
            <a:pPr marL="911225" lvl="1" indent="-514350">
              <a:tabLst>
                <a:tab pos="987425" algn="l"/>
              </a:tabLst>
            </a:pPr>
            <a:endParaRPr lang="en-N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195379</TotalTime>
  <Words>3</Words>
  <Application>Microsoft Office PowerPoint</Application>
  <PresentationFormat>On-screen Show (4:3)</PresentationFormat>
  <Paragraphs>26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365</cp:revision>
  <dcterms:created xsi:type="dcterms:W3CDTF">2007-11-17T19:27:01Z</dcterms:created>
  <dcterms:modified xsi:type="dcterms:W3CDTF">2016-01-23T22:16:43Z</dcterms:modified>
</cp:coreProperties>
</file>